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s/comment1.xml" ContentType="application/vnd.openxmlformats-officedocument.presentationml.comments+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4"/>
    <p:sldId id="272" r:id="rId25"/>
    <p:sldId id="273" r:id="rId26"/>
    <p:sldId id="274" r:id="rId27"/>
    <p:sldId id="275" r:id="rId2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2400"/>
      </a:spcBef>
      <a:spcAft>
        <a:spcPts val="0"/>
      </a:spcAft>
      <a:buClrTx/>
      <a:buSzTx/>
      <a:buFontTx/>
      <a:buNone/>
      <a:tabLst/>
      <a:defRPr b="0" baseline="0" cap="none" i="0" spc="0" strike="noStrike" sz="3000" u="none" kumimoji="0" normalizeH="0">
        <a:ln>
          <a:noFill/>
        </a:ln>
        <a:solidFill>
          <a:srgbClr val="474747"/>
        </a:solidFill>
        <a:effectLst/>
        <a:uFillTx/>
        <a:latin typeface="+mn-lt"/>
        <a:ea typeface="+mn-ea"/>
        <a:cs typeface="+mn-cs"/>
        <a:sym typeface="Helvetica"/>
      </a:defRPr>
    </a:lvl1pPr>
    <a:lvl2pPr marL="0" marR="0" indent="0" algn="ctr" defTabSz="584200" rtl="0" fontAlgn="auto" latinLnBrk="0" hangingPunct="0">
      <a:lnSpc>
        <a:spcPct val="100000"/>
      </a:lnSpc>
      <a:spcBef>
        <a:spcPts val="2400"/>
      </a:spcBef>
      <a:spcAft>
        <a:spcPts val="0"/>
      </a:spcAft>
      <a:buClrTx/>
      <a:buSzTx/>
      <a:buFontTx/>
      <a:buNone/>
      <a:tabLst/>
      <a:defRPr b="0" baseline="0" cap="none" i="0" spc="0" strike="noStrike" sz="3000" u="none" kumimoji="0" normalizeH="0">
        <a:ln>
          <a:noFill/>
        </a:ln>
        <a:solidFill>
          <a:srgbClr val="474747"/>
        </a:solidFill>
        <a:effectLst/>
        <a:uFillTx/>
        <a:latin typeface="+mn-lt"/>
        <a:ea typeface="+mn-ea"/>
        <a:cs typeface="+mn-cs"/>
        <a:sym typeface="Helvetica"/>
      </a:defRPr>
    </a:lvl2pPr>
    <a:lvl3pPr marL="0" marR="0" indent="0" algn="ctr" defTabSz="584200" rtl="0" fontAlgn="auto" latinLnBrk="0" hangingPunct="0">
      <a:lnSpc>
        <a:spcPct val="100000"/>
      </a:lnSpc>
      <a:spcBef>
        <a:spcPts val="2400"/>
      </a:spcBef>
      <a:spcAft>
        <a:spcPts val="0"/>
      </a:spcAft>
      <a:buClrTx/>
      <a:buSzTx/>
      <a:buFontTx/>
      <a:buNone/>
      <a:tabLst/>
      <a:defRPr b="0" baseline="0" cap="none" i="0" spc="0" strike="noStrike" sz="3000" u="none" kumimoji="0" normalizeH="0">
        <a:ln>
          <a:noFill/>
        </a:ln>
        <a:solidFill>
          <a:srgbClr val="474747"/>
        </a:solidFill>
        <a:effectLst/>
        <a:uFillTx/>
        <a:latin typeface="+mn-lt"/>
        <a:ea typeface="+mn-ea"/>
        <a:cs typeface="+mn-cs"/>
        <a:sym typeface="Helvetica"/>
      </a:defRPr>
    </a:lvl3pPr>
    <a:lvl4pPr marL="0" marR="0" indent="0" algn="ctr" defTabSz="584200" rtl="0" fontAlgn="auto" latinLnBrk="0" hangingPunct="0">
      <a:lnSpc>
        <a:spcPct val="100000"/>
      </a:lnSpc>
      <a:spcBef>
        <a:spcPts val="2400"/>
      </a:spcBef>
      <a:spcAft>
        <a:spcPts val="0"/>
      </a:spcAft>
      <a:buClrTx/>
      <a:buSzTx/>
      <a:buFontTx/>
      <a:buNone/>
      <a:tabLst/>
      <a:defRPr b="0" baseline="0" cap="none" i="0" spc="0" strike="noStrike" sz="3000" u="none" kumimoji="0" normalizeH="0">
        <a:ln>
          <a:noFill/>
        </a:ln>
        <a:solidFill>
          <a:srgbClr val="474747"/>
        </a:solidFill>
        <a:effectLst/>
        <a:uFillTx/>
        <a:latin typeface="+mn-lt"/>
        <a:ea typeface="+mn-ea"/>
        <a:cs typeface="+mn-cs"/>
        <a:sym typeface="Helvetica"/>
      </a:defRPr>
    </a:lvl4pPr>
    <a:lvl5pPr marL="0" marR="0" indent="0" algn="ctr" defTabSz="584200" rtl="0" fontAlgn="auto" latinLnBrk="0" hangingPunct="0">
      <a:lnSpc>
        <a:spcPct val="100000"/>
      </a:lnSpc>
      <a:spcBef>
        <a:spcPts val="2400"/>
      </a:spcBef>
      <a:spcAft>
        <a:spcPts val="0"/>
      </a:spcAft>
      <a:buClrTx/>
      <a:buSzTx/>
      <a:buFontTx/>
      <a:buNone/>
      <a:tabLst/>
      <a:defRPr b="0" baseline="0" cap="none" i="0" spc="0" strike="noStrike" sz="3000" u="none" kumimoji="0" normalizeH="0">
        <a:ln>
          <a:noFill/>
        </a:ln>
        <a:solidFill>
          <a:srgbClr val="474747"/>
        </a:solidFill>
        <a:effectLst/>
        <a:uFillTx/>
        <a:latin typeface="+mn-lt"/>
        <a:ea typeface="+mn-ea"/>
        <a:cs typeface="+mn-cs"/>
        <a:sym typeface="Helvetica"/>
      </a:defRPr>
    </a:lvl5pPr>
    <a:lvl6pPr marL="0" marR="0" indent="0" algn="ctr" defTabSz="584200" rtl="0" fontAlgn="auto" latinLnBrk="0" hangingPunct="0">
      <a:lnSpc>
        <a:spcPct val="100000"/>
      </a:lnSpc>
      <a:spcBef>
        <a:spcPts val="2400"/>
      </a:spcBef>
      <a:spcAft>
        <a:spcPts val="0"/>
      </a:spcAft>
      <a:buClrTx/>
      <a:buSzTx/>
      <a:buFontTx/>
      <a:buNone/>
      <a:tabLst/>
      <a:defRPr b="0" baseline="0" cap="none" i="0" spc="0" strike="noStrike" sz="3000" u="none" kumimoji="0" normalizeH="0">
        <a:ln>
          <a:noFill/>
        </a:ln>
        <a:solidFill>
          <a:srgbClr val="474747"/>
        </a:solidFill>
        <a:effectLst/>
        <a:uFillTx/>
        <a:latin typeface="+mn-lt"/>
        <a:ea typeface="+mn-ea"/>
        <a:cs typeface="+mn-cs"/>
        <a:sym typeface="Helvetica"/>
      </a:defRPr>
    </a:lvl6pPr>
    <a:lvl7pPr marL="0" marR="0" indent="0" algn="ctr" defTabSz="584200" rtl="0" fontAlgn="auto" latinLnBrk="0" hangingPunct="0">
      <a:lnSpc>
        <a:spcPct val="100000"/>
      </a:lnSpc>
      <a:spcBef>
        <a:spcPts val="2400"/>
      </a:spcBef>
      <a:spcAft>
        <a:spcPts val="0"/>
      </a:spcAft>
      <a:buClrTx/>
      <a:buSzTx/>
      <a:buFontTx/>
      <a:buNone/>
      <a:tabLst/>
      <a:defRPr b="0" baseline="0" cap="none" i="0" spc="0" strike="noStrike" sz="3000" u="none" kumimoji="0" normalizeH="0">
        <a:ln>
          <a:noFill/>
        </a:ln>
        <a:solidFill>
          <a:srgbClr val="474747"/>
        </a:solidFill>
        <a:effectLst/>
        <a:uFillTx/>
        <a:latin typeface="+mn-lt"/>
        <a:ea typeface="+mn-ea"/>
        <a:cs typeface="+mn-cs"/>
        <a:sym typeface="Helvetica"/>
      </a:defRPr>
    </a:lvl7pPr>
    <a:lvl8pPr marL="0" marR="0" indent="0" algn="ctr" defTabSz="584200" rtl="0" fontAlgn="auto" latinLnBrk="0" hangingPunct="0">
      <a:lnSpc>
        <a:spcPct val="100000"/>
      </a:lnSpc>
      <a:spcBef>
        <a:spcPts val="2400"/>
      </a:spcBef>
      <a:spcAft>
        <a:spcPts val="0"/>
      </a:spcAft>
      <a:buClrTx/>
      <a:buSzTx/>
      <a:buFontTx/>
      <a:buNone/>
      <a:tabLst/>
      <a:defRPr b="0" baseline="0" cap="none" i="0" spc="0" strike="noStrike" sz="3000" u="none" kumimoji="0" normalizeH="0">
        <a:ln>
          <a:noFill/>
        </a:ln>
        <a:solidFill>
          <a:srgbClr val="474747"/>
        </a:solidFill>
        <a:effectLst/>
        <a:uFillTx/>
        <a:latin typeface="+mn-lt"/>
        <a:ea typeface="+mn-ea"/>
        <a:cs typeface="+mn-cs"/>
        <a:sym typeface="Helvetica"/>
      </a:defRPr>
    </a:lvl8pPr>
    <a:lvl9pPr marL="0" marR="0" indent="0" algn="ctr" defTabSz="584200" rtl="0" fontAlgn="auto" latinLnBrk="0" hangingPunct="0">
      <a:lnSpc>
        <a:spcPct val="100000"/>
      </a:lnSpc>
      <a:spcBef>
        <a:spcPts val="2400"/>
      </a:spcBef>
      <a:spcAft>
        <a:spcPts val="0"/>
      </a:spcAft>
      <a:buClrTx/>
      <a:buSzTx/>
      <a:buFontTx/>
      <a:buNone/>
      <a:tabLst/>
      <a:defRPr b="0" baseline="0" cap="none" i="0" spc="0" strike="noStrike" sz="3000" u="none" kumimoji="0" normalizeH="0">
        <a:ln>
          <a:noFill/>
        </a:ln>
        <a:solidFill>
          <a:srgbClr val="474747"/>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Author id="0" name="渡邉慎之" initials="渡" lastIdx="1" clrIdx="0"/>
</p:cmAuthorLst>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474747"/>
        </a:fontRef>
        <a:srgbClr val="474747"/>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474747"/>
        </a:fontRef>
        <a:srgbClr val="474747"/>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474747"/>
        </a:fontRef>
        <a:srgbClr val="474747"/>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b="def" i="def"/>
      <a:tcStyle>
        <a:tcBdr/>
        <a:fill>
          <a:solidFill>
            <a:srgbClr val="FCE9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474747"/>
        </a:fontRef>
        <a:srgbClr val="47474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E8E8"/>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474747"/>
        </a:fontRef>
        <a:srgbClr val="474747"/>
      </a:tcTxStyle>
      <a:tcStyle>
        <a:tcBdr>
          <a:left>
            <a:ln w="12700" cap="flat">
              <a:noFill/>
              <a:miter lim="400000"/>
            </a:ln>
          </a:left>
          <a:right>
            <a:ln w="12700" cap="flat">
              <a:noFill/>
              <a:miter lim="400000"/>
            </a:ln>
          </a:right>
          <a:top>
            <a:ln w="50800" cap="flat">
              <a:solidFill>
                <a:srgbClr val="474747"/>
              </a:solidFill>
              <a:prstDash val="solid"/>
              <a:round/>
            </a:ln>
          </a:top>
          <a:bottom>
            <a:ln w="25400" cap="flat">
              <a:solidFill>
                <a:srgbClr val="474747"/>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474747"/>
              </a:solidFill>
              <a:prstDash val="solid"/>
              <a:round/>
            </a:ln>
          </a:top>
          <a:bottom>
            <a:ln w="25400" cap="flat">
              <a:solidFill>
                <a:srgbClr val="474747"/>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474747"/>
        </a:fontRef>
        <a:srgbClr val="474747"/>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CECE"/>
          </a:solidFill>
        </a:fill>
      </a:tcStyle>
    </a:wholeTbl>
    <a:band2H>
      <a:tcTxStyle b="def" i="def"/>
      <a:tcStyle>
        <a:tcBdr/>
        <a:fill>
          <a:solidFill>
            <a:srgbClr val="E8E8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74747"/>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74747"/>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74747"/>
          </a:solidFill>
        </a:fill>
      </a:tcStyle>
    </a:firstRow>
  </a:tblStyle>
  <a:tblStyle styleId="{2708684C-4D16-4618-839F-0558EEFCDFE6}" styleName="">
    <a:tblBg/>
    <a:wholeTbl>
      <a:tcTxStyle b="off" i="off">
        <a:fontRef idx="min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rgbClr val="474747">
              <a:alpha val="20000"/>
            </a:srgbClr>
          </a:solidFill>
        </a:fill>
      </a:tcStyle>
    </a:wholeTbl>
    <a:band2H>
      <a:tcTxStyle b="def" i="def"/>
      <a:tcStyle>
        <a:tcBdr/>
        <a:fill>
          <a:solidFill>
            <a:srgbClr val="FFFFFF"/>
          </a:solidFill>
        </a:fill>
      </a:tcStyle>
    </a:band2H>
    <a:firstCol>
      <a:tcTxStyle b="on" i="off">
        <a:fontRef idx="min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solidFill>
            <a:srgbClr val="474747">
              <a:alpha val="20000"/>
            </a:srgbClr>
          </a:solidFill>
        </a:fill>
      </a:tcStyle>
    </a:firstCol>
    <a:lastRow>
      <a:tcTxStyle b="on" i="off">
        <a:fontRef idx="min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50800" cap="flat">
              <a:solidFill>
                <a:srgbClr val="474747"/>
              </a:solidFill>
              <a:prstDash val="solid"/>
              <a:round/>
            </a:ln>
          </a:top>
          <a:bottom>
            <a:ln w="127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noFill/>
        </a:fill>
      </a:tcStyle>
    </a:lastRow>
    <a:firstRow>
      <a:tcTxStyle b="on" i="off">
        <a:fontRef idx="minor">
          <a:srgbClr val="474747"/>
        </a:fontRef>
        <a:srgbClr val="474747"/>
      </a:tcTxStyle>
      <a:tcStyle>
        <a:tcBdr>
          <a:left>
            <a:ln w="12700" cap="flat">
              <a:solidFill>
                <a:srgbClr val="474747"/>
              </a:solidFill>
              <a:prstDash val="solid"/>
              <a:round/>
            </a:ln>
          </a:left>
          <a:right>
            <a:ln w="12700" cap="flat">
              <a:solidFill>
                <a:srgbClr val="474747"/>
              </a:solidFill>
              <a:prstDash val="solid"/>
              <a:round/>
            </a:ln>
          </a:right>
          <a:top>
            <a:ln w="12700" cap="flat">
              <a:solidFill>
                <a:srgbClr val="474747"/>
              </a:solidFill>
              <a:prstDash val="solid"/>
              <a:round/>
            </a:ln>
          </a:top>
          <a:bottom>
            <a:ln w="25400" cap="flat">
              <a:solidFill>
                <a:srgbClr val="474747"/>
              </a:solidFill>
              <a:prstDash val="solid"/>
              <a:round/>
            </a:ln>
          </a:bottom>
          <a:insideH>
            <a:ln w="12700" cap="flat">
              <a:solidFill>
                <a:srgbClr val="474747"/>
              </a:solidFill>
              <a:prstDash val="solid"/>
              <a:round/>
            </a:ln>
          </a:insideH>
          <a:insideV>
            <a:ln w="12700" cap="flat">
              <a:solidFill>
                <a:srgbClr val="474747"/>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comments" Target="comments/comment1.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s>

</file>

<file path=ppt/comments/comment1.xml><?xml version="1.0" encoding="utf-8"?>
<p:cm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 authorId="0" dt="2020-04-12T12:49:17.205" idx="1">
    <p:pos x="6539" y="257"/>
    <p:text>ここはガラッと変わったところだからまだ変えてない</p:text>
    <p:extLst>
      <p:ext uri="{C676402C-5697-4E1C-873F-D02D1690AC5C}">
        <p15:threadingInfo xmlns:p15="http://schemas.microsoft.com/office/powerpoint/2012/main" timeZoneBias="-540"/>
      </p:ext>
    </p:extLst>
  </p:cm>
</p:cmLst>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91" name="Shape 291"/>
          <p:cNvSpPr/>
          <p:nvPr>
            <p:ph type="sldImg"/>
          </p:nvPr>
        </p:nvSpPr>
        <p:spPr>
          <a:xfrm>
            <a:off x="1143000" y="685800"/>
            <a:ext cx="4572000" cy="3429000"/>
          </a:xfrm>
          <a:prstGeom prst="rect">
            <a:avLst/>
          </a:prstGeom>
        </p:spPr>
        <p:txBody>
          <a:bodyPr/>
          <a:lstStyle/>
          <a:p>
            <a:pPr/>
          </a:p>
        </p:txBody>
      </p:sp>
      <p:sp>
        <p:nvSpPr>
          <p:cNvPr id="292" name="Shape 2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mj-lt"/>
        <a:ea typeface="+mj-ea"/>
        <a:cs typeface="+mj-cs"/>
        <a:sym typeface="Lucida Grande"/>
      </a:defRPr>
    </a:lvl1pPr>
    <a:lvl2pPr indent="228600" defTabSz="584200" latinLnBrk="0">
      <a:defRPr sz="2200">
        <a:latin typeface="+mj-lt"/>
        <a:ea typeface="+mj-ea"/>
        <a:cs typeface="+mj-cs"/>
        <a:sym typeface="Lucida Grande"/>
      </a:defRPr>
    </a:lvl2pPr>
    <a:lvl3pPr indent="457200" defTabSz="584200" latinLnBrk="0">
      <a:defRPr sz="2200">
        <a:latin typeface="+mj-lt"/>
        <a:ea typeface="+mj-ea"/>
        <a:cs typeface="+mj-cs"/>
        <a:sym typeface="Lucida Grande"/>
      </a:defRPr>
    </a:lvl3pPr>
    <a:lvl4pPr indent="685800" defTabSz="584200" latinLnBrk="0">
      <a:defRPr sz="2200">
        <a:latin typeface="+mj-lt"/>
        <a:ea typeface="+mj-ea"/>
        <a:cs typeface="+mj-cs"/>
        <a:sym typeface="Lucida Grande"/>
      </a:defRPr>
    </a:lvl4pPr>
    <a:lvl5pPr indent="914400" defTabSz="584200" latinLnBrk="0">
      <a:defRPr sz="2200">
        <a:latin typeface="+mj-lt"/>
        <a:ea typeface="+mj-ea"/>
        <a:cs typeface="+mj-cs"/>
        <a:sym typeface="Lucida Grande"/>
      </a:defRPr>
    </a:lvl5pPr>
    <a:lvl6pPr indent="1143000" defTabSz="584200" latinLnBrk="0">
      <a:defRPr sz="2200">
        <a:latin typeface="+mj-lt"/>
        <a:ea typeface="+mj-ea"/>
        <a:cs typeface="+mj-cs"/>
        <a:sym typeface="Lucida Grande"/>
      </a:defRPr>
    </a:lvl6pPr>
    <a:lvl7pPr indent="1371600" defTabSz="584200" latinLnBrk="0">
      <a:defRPr sz="2200">
        <a:latin typeface="+mj-lt"/>
        <a:ea typeface="+mj-ea"/>
        <a:cs typeface="+mj-cs"/>
        <a:sym typeface="Lucida Grande"/>
      </a:defRPr>
    </a:lvl7pPr>
    <a:lvl8pPr indent="1600200" defTabSz="584200" latinLnBrk="0">
      <a:defRPr sz="2200">
        <a:latin typeface="+mj-lt"/>
        <a:ea typeface="+mj-ea"/>
        <a:cs typeface="+mj-cs"/>
        <a:sym typeface="Lucida Grande"/>
      </a:defRPr>
    </a:lvl8pPr>
    <a:lvl9pPr indent="1828800" defTabSz="584200" latinLnBrk="0">
      <a:defRPr sz="2200">
        <a:latin typeface="+mj-lt"/>
        <a:ea typeface="+mj-ea"/>
        <a:cs typeface="+mj-cs"/>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タイトル &amp; サブタイトル">
    <p:spTree>
      <p:nvGrpSpPr>
        <p:cNvPr id="1" name=""/>
        <p:cNvGrpSpPr/>
        <p:nvPr/>
      </p:nvGrpSpPr>
      <p:grpSpPr>
        <a:xfrm>
          <a:off x="0" y="0"/>
          <a:ext cx="0" cy="0"/>
          <a:chOff x="0" y="0"/>
          <a:chExt cx="0" cy="0"/>
        </a:xfrm>
      </p:grpSpPr>
      <p:grpSp>
        <p:nvGrpSpPr>
          <p:cNvPr id="21" name="グループ"/>
          <p:cNvGrpSpPr/>
          <p:nvPr/>
        </p:nvGrpSpPr>
        <p:grpSpPr>
          <a:xfrm>
            <a:off x="406395" y="4020572"/>
            <a:ext cx="12192007" cy="76207"/>
            <a:chOff x="-1" y="0"/>
            <a:chExt cx="12192006" cy="76206"/>
          </a:xfrm>
        </p:grpSpPr>
        <p:sp>
          <p:nvSpPr>
            <p:cNvPr id="19" name="線"/>
            <p:cNvSpPr/>
            <p:nvPr/>
          </p:nvSpPr>
          <p:spPr>
            <a:xfrm flipH="1" flipV="1">
              <a:off x="-2" y="0"/>
              <a:ext cx="12192009" cy="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20" name="線"/>
            <p:cNvSpPr/>
            <p:nvPr/>
          </p:nvSpPr>
          <p:spPr>
            <a:xfrm flipH="1" flipV="1">
              <a:off x="-2" y="76199"/>
              <a:ext cx="12192009" cy="8"/>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grpSp>
      <p:grpSp>
        <p:nvGrpSpPr>
          <p:cNvPr id="26" name="グループ"/>
          <p:cNvGrpSpPr/>
          <p:nvPr/>
        </p:nvGrpSpPr>
        <p:grpSpPr>
          <a:xfrm>
            <a:off x="11455396" y="5537193"/>
            <a:ext cx="1104911" cy="180484"/>
            <a:chOff x="0" y="0"/>
            <a:chExt cx="1104910" cy="180482"/>
          </a:xfrm>
        </p:grpSpPr>
        <p:pic>
          <p:nvPicPr>
            <p:cNvPr id="22" name="headlines_star.pdf" descr="headlines_star.pdf"/>
            <p:cNvPicPr>
              <a:picLocks noChangeAspect="1"/>
            </p:cNvPicPr>
            <p:nvPr/>
          </p:nvPicPr>
          <p:blipFill>
            <a:blip r:embed="rId2">
              <a:alphaModFix amt="52999"/>
              <a:extLst/>
            </a:blip>
            <a:stretch>
              <a:fillRect/>
            </a:stretch>
          </p:blipFill>
          <p:spPr>
            <a:xfrm>
              <a:off x="914402" y="-1"/>
              <a:ext cx="190508" cy="180483"/>
            </a:xfrm>
            <a:prstGeom prst="rect">
              <a:avLst/>
            </a:prstGeom>
            <a:ln w="12700" cap="flat">
              <a:noFill/>
              <a:miter lim="400000"/>
            </a:ln>
            <a:effectLst/>
          </p:spPr>
        </p:pic>
        <p:pic>
          <p:nvPicPr>
            <p:cNvPr id="23" name="headlines_star.pdf" descr="headlines_star.pdf"/>
            <p:cNvPicPr>
              <a:picLocks noChangeAspect="1"/>
            </p:cNvPicPr>
            <p:nvPr/>
          </p:nvPicPr>
          <p:blipFill>
            <a:blip r:embed="rId2">
              <a:alphaModFix amt="52999"/>
              <a:extLst/>
            </a:blip>
            <a:stretch>
              <a:fillRect/>
            </a:stretch>
          </p:blipFill>
          <p:spPr>
            <a:xfrm>
              <a:off x="609602" y="-1"/>
              <a:ext cx="190505" cy="180483"/>
            </a:xfrm>
            <a:prstGeom prst="rect">
              <a:avLst/>
            </a:prstGeom>
            <a:ln w="12700" cap="flat">
              <a:noFill/>
              <a:miter lim="400000"/>
            </a:ln>
            <a:effectLst/>
          </p:spPr>
        </p:pic>
        <p:pic>
          <p:nvPicPr>
            <p:cNvPr id="24" name="headlines_star.pdf" descr="headlines_star.pdf"/>
            <p:cNvPicPr>
              <a:picLocks noChangeAspect="1"/>
            </p:cNvPicPr>
            <p:nvPr/>
          </p:nvPicPr>
          <p:blipFill>
            <a:blip r:embed="rId2">
              <a:alphaModFix amt="52999"/>
              <a:extLst/>
            </a:blip>
            <a:stretch>
              <a:fillRect/>
            </a:stretch>
          </p:blipFill>
          <p:spPr>
            <a:xfrm>
              <a:off x="304801" y="-1"/>
              <a:ext cx="190505" cy="180483"/>
            </a:xfrm>
            <a:prstGeom prst="rect">
              <a:avLst/>
            </a:prstGeom>
            <a:ln w="12700" cap="flat">
              <a:noFill/>
              <a:miter lim="400000"/>
            </a:ln>
            <a:effectLst/>
          </p:spPr>
        </p:pic>
        <p:pic>
          <p:nvPicPr>
            <p:cNvPr id="25" name="headlines_star.pdf" descr="headlines_star.pdf"/>
            <p:cNvPicPr>
              <a:picLocks noChangeAspect="1"/>
            </p:cNvPicPr>
            <p:nvPr/>
          </p:nvPicPr>
          <p:blipFill>
            <a:blip r:embed="rId2">
              <a:alphaModFix amt="52999"/>
              <a:extLst/>
            </a:blip>
            <a:stretch>
              <a:fillRect/>
            </a:stretch>
          </p:blipFill>
          <p:spPr>
            <a:xfrm>
              <a:off x="-1" y="-1"/>
              <a:ext cx="190507" cy="180483"/>
            </a:xfrm>
            <a:prstGeom prst="rect">
              <a:avLst/>
            </a:prstGeom>
            <a:ln w="12700" cap="flat">
              <a:noFill/>
              <a:miter lim="400000"/>
            </a:ln>
            <a:effectLst/>
          </p:spPr>
        </p:pic>
      </p:grpSp>
      <p:grpSp>
        <p:nvGrpSpPr>
          <p:cNvPr id="31" name="グループ"/>
          <p:cNvGrpSpPr/>
          <p:nvPr/>
        </p:nvGrpSpPr>
        <p:grpSpPr>
          <a:xfrm>
            <a:off x="457195" y="5537193"/>
            <a:ext cx="1104912" cy="180484"/>
            <a:chOff x="0" y="0"/>
            <a:chExt cx="1104910" cy="180482"/>
          </a:xfrm>
        </p:grpSpPr>
        <p:pic>
          <p:nvPicPr>
            <p:cNvPr id="27" name="headlines_star.pdf" descr="headlines_star.pdf"/>
            <p:cNvPicPr>
              <a:picLocks noChangeAspect="1"/>
            </p:cNvPicPr>
            <p:nvPr/>
          </p:nvPicPr>
          <p:blipFill>
            <a:blip r:embed="rId2">
              <a:alphaModFix amt="52999"/>
              <a:extLst/>
            </a:blip>
            <a:stretch>
              <a:fillRect/>
            </a:stretch>
          </p:blipFill>
          <p:spPr>
            <a:xfrm>
              <a:off x="914402" y="-1"/>
              <a:ext cx="190508" cy="180483"/>
            </a:xfrm>
            <a:prstGeom prst="rect">
              <a:avLst/>
            </a:prstGeom>
            <a:ln w="12700" cap="flat">
              <a:noFill/>
              <a:miter lim="400000"/>
            </a:ln>
            <a:effectLst/>
          </p:spPr>
        </p:pic>
        <p:pic>
          <p:nvPicPr>
            <p:cNvPr id="28" name="headlines_star.pdf" descr="headlines_star.pdf"/>
            <p:cNvPicPr>
              <a:picLocks noChangeAspect="1"/>
            </p:cNvPicPr>
            <p:nvPr/>
          </p:nvPicPr>
          <p:blipFill>
            <a:blip r:embed="rId2">
              <a:alphaModFix amt="52999"/>
              <a:extLst/>
            </a:blip>
            <a:stretch>
              <a:fillRect/>
            </a:stretch>
          </p:blipFill>
          <p:spPr>
            <a:xfrm>
              <a:off x="609602" y="-1"/>
              <a:ext cx="190505" cy="180483"/>
            </a:xfrm>
            <a:prstGeom prst="rect">
              <a:avLst/>
            </a:prstGeom>
            <a:ln w="12700" cap="flat">
              <a:noFill/>
              <a:miter lim="400000"/>
            </a:ln>
            <a:effectLst/>
          </p:spPr>
        </p:pic>
        <p:pic>
          <p:nvPicPr>
            <p:cNvPr id="29" name="headlines_star.pdf" descr="headlines_star.pdf"/>
            <p:cNvPicPr>
              <a:picLocks noChangeAspect="1"/>
            </p:cNvPicPr>
            <p:nvPr/>
          </p:nvPicPr>
          <p:blipFill>
            <a:blip r:embed="rId2">
              <a:alphaModFix amt="52999"/>
              <a:extLst/>
            </a:blip>
            <a:stretch>
              <a:fillRect/>
            </a:stretch>
          </p:blipFill>
          <p:spPr>
            <a:xfrm>
              <a:off x="304801" y="-1"/>
              <a:ext cx="190505" cy="180483"/>
            </a:xfrm>
            <a:prstGeom prst="rect">
              <a:avLst/>
            </a:prstGeom>
            <a:ln w="12700" cap="flat">
              <a:noFill/>
              <a:miter lim="400000"/>
            </a:ln>
            <a:effectLst/>
          </p:spPr>
        </p:pic>
        <p:pic>
          <p:nvPicPr>
            <p:cNvPr id="30" name="headlines_star.pdf" descr="headlines_star.pdf"/>
            <p:cNvPicPr>
              <a:picLocks noChangeAspect="1"/>
            </p:cNvPicPr>
            <p:nvPr/>
          </p:nvPicPr>
          <p:blipFill>
            <a:blip r:embed="rId2">
              <a:alphaModFix amt="52999"/>
              <a:extLst/>
            </a:blip>
            <a:stretch>
              <a:fillRect/>
            </a:stretch>
          </p:blipFill>
          <p:spPr>
            <a:xfrm>
              <a:off x="-1" y="-1"/>
              <a:ext cx="190507" cy="180483"/>
            </a:xfrm>
            <a:prstGeom prst="rect">
              <a:avLst/>
            </a:prstGeom>
            <a:ln w="12700" cap="flat">
              <a:noFill/>
              <a:miter lim="400000"/>
            </a:ln>
            <a:effectLst/>
          </p:spPr>
        </p:pic>
      </p:grpSp>
      <p:grpSp>
        <p:nvGrpSpPr>
          <p:cNvPr id="39" name="グループ"/>
          <p:cNvGrpSpPr/>
          <p:nvPr/>
        </p:nvGrpSpPr>
        <p:grpSpPr>
          <a:xfrm>
            <a:off x="10540996" y="5141311"/>
            <a:ext cx="2057407" cy="548297"/>
            <a:chOff x="0" y="0"/>
            <a:chExt cx="2057405" cy="548295"/>
          </a:xfrm>
        </p:grpSpPr>
        <p:sp>
          <p:nvSpPr>
            <p:cNvPr id="32" name="線"/>
            <p:cNvSpPr/>
            <p:nvPr/>
          </p:nvSpPr>
          <p:spPr>
            <a:xfrm flipV="1">
              <a:off x="114299" y="0"/>
              <a:ext cx="5" cy="230793"/>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33" name="線"/>
            <p:cNvSpPr/>
            <p:nvPr/>
          </p:nvSpPr>
          <p:spPr>
            <a:xfrm flipH="1" flipV="1">
              <a:off x="111402" y="225461"/>
              <a:ext cx="1946004" cy="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34" name="線"/>
            <p:cNvSpPr/>
            <p:nvPr/>
          </p:nvSpPr>
          <p:spPr>
            <a:xfrm flipH="1" flipV="1">
              <a:off x="111402" y="301663"/>
              <a:ext cx="1946004" cy="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35" name="線"/>
            <p:cNvSpPr/>
            <p:nvPr/>
          </p:nvSpPr>
          <p:spPr>
            <a:xfrm flipV="1">
              <a:off x="114299" y="305962"/>
              <a:ext cx="5" cy="24233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36" name="線"/>
            <p:cNvSpPr/>
            <p:nvPr/>
          </p:nvSpPr>
          <p:spPr>
            <a:xfrm flipV="1">
              <a:off x="50797" y="1157"/>
              <a:ext cx="6" cy="534437"/>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37" name="線"/>
            <p:cNvSpPr/>
            <p:nvPr/>
          </p:nvSpPr>
          <p:spPr>
            <a:xfrm flipH="1" flipV="1">
              <a:off x="12699" y="9561"/>
              <a:ext cx="114307" cy="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38" name="線"/>
            <p:cNvSpPr/>
            <p:nvPr/>
          </p:nvSpPr>
          <p:spPr>
            <a:xfrm flipH="1" flipV="1">
              <a:off x="-1" y="542965"/>
              <a:ext cx="114307" cy="132"/>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grpSp>
      <p:grpSp>
        <p:nvGrpSpPr>
          <p:cNvPr id="47" name="グループ"/>
          <p:cNvGrpSpPr/>
          <p:nvPr/>
        </p:nvGrpSpPr>
        <p:grpSpPr>
          <a:xfrm>
            <a:off x="406398" y="5142470"/>
            <a:ext cx="2057409" cy="547138"/>
            <a:chOff x="0" y="0"/>
            <a:chExt cx="2057408" cy="547137"/>
          </a:xfrm>
        </p:grpSpPr>
        <p:sp>
          <p:nvSpPr>
            <p:cNvPr id="40" name="線"/>
            <p:cNvSpPr/>
            <p:nvPr/>
          </p:nvSpPr>
          <p:spPr>
            <a:xfrm flipH="1" flipV="1">
              <a:off x="-1" y="211602"/>
              <a:ext cx="1930411" cy="6"/>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41" name="線"/>
            <p:cNvSpPr/>
            <p:nvPr/>
          </p:nvSpPr>
          <p:spPr>
            <a:xfrm flipH="1" flipV="1">
              <a:off x="-1" y="287803"/>
              <a:ext cx="1930411" cy="7"/>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42" name="線"/>
            <p:cNvSpPr/>
            <p:nvPr/>
          </p:nvSpPr>
          <p:spPr>
            <a:xfrm flipV="1">
              <a:off x="1930403" y="1030"/>
              <a:ext cx="132" cy="21590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43" name="線"/>
            <p:cNvSpPr/>
            <p:nvPr/>
          </p:nvSpPr>
          <p:spPr>
            <a:xfrm flipV="1">
              <a:off x="1930402" y="280432"/>
              <a:ext cx="4" cy="266706"/>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44" name="線"/>
            <p:cNvSpPr/>
            <p:nvPr/>
          </p:nvSpPr>
          <p:spPr>
            <a:xfrm flipV="1">
              <a:off x="1993902" y="0"/>
              <a:ext cx="5" cy="534436"/>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45" name="線"/>
            <p:cNvSpPr/>
            <p:nvPr/>
          </p:nvSpPr>
          <p:spPr>
            <a:xfrm flipH="1" flipV="1">
              <a:off x="1943104" y="8402"/>
              <a:ext cx="114303" cy="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46" name="線"/>
            <p:cNvSpPr/>
            <p:nvPr/>
          </p:nvSpPr>
          <p:spPr>
            <a:xfrm flipH="1" flipV="1">
              <a:off x="1943104" y="541805"/>
              <a:ext cx="114304" cy="132"/>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grpSp>
      <p:sp>
        <p:nvSpPr>
          <p:cNvPr id="48" name="Copyright © 2018 Focus Link Ink. All Rights Reserved."/>
          <p:cNvSpPr txBox="1"/>
          <p:nvPr/>
        </p:nvSpPr>
        <p:spPr>
          <a:xfrm>
            <a:off x="8664244" y="9359075"/>
            <a:ext cx="3823445" cy="3191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spcBef>
                <a:spcPts val="0"/>
              </a:spcBef>
              <a:defRPr sz="1400">
                <a:solidFill>
                  <a:srgbClr val="000000"/>
                </a:solidFill>
                <a:latin typeface="Georgia"/>
                <a:ea typeface="Georgia"/>
                <a:cs typeface="Georgia"/>
                <a:sym typeface="Georgia"/>
              </a:defRPr>
            </a:pPr>
            <a:r>
              <a:t>Copyright </a:t>
            </a:r>
            <a:r>
              <a:rPr>
                <a:latin typeface="Verdana"/>
                <a:ea typeface="Verdana"/>
                <a:cs typeface="Verdana"/>
                <a:sym typeface="Verdana"/>
              </a:rPr>
              <a:t>© 2020 G.I.F. </a:t>
            </a:r>
            <a:r>
              <a:t>All Rights Reserved.</a:t>
            </a:r>
          </a:p>
        </p:txBody>
      </p:sp>
      <p:sp>
        <p:nvSpPr>
          <p:cNvPr id="49" name="タイトルテキスト"/>
          <p:cNvSpPr txBox="1"/>
          <p:nvPr>
            <p:ph type="title"/>
          </p:nvPr>
        </p:nvSpPr>
        <p:spPr>
          <a:xfrm>
            <a:off x="812800" y="4102100"/>
            <a:ext cx="11379200" cy="1054100"/>
          </a:xfrm>
          <a:prstGeom prst="rect">
            <a:avLst/>
          </a:prstGeom>
        </p:spPr>
        <p:txBody>
          <a:bodyPr/>
          <a:lstStyle>
            <a:lvl1pPr>
              <a:lnSpc>
                <a:spcPct val="90000"/>
              </a:lnSpc>
              <a:defRPr cap="all"/>
            </a:lvl1pPr>
          </a:lstStyle>
          <a:p>
            <a:pPr/>
            <a:r>
              <a:t>タイトルテキスト</a:t>
            </a:r>
          </a:p>
        </p:txBody>
      </p:sp>
      <p:sp>
        <p:nvSpPr>
          <p:cNvPr id="50" name="本文レベル1…"/>
          <p:cNvSpPr txBox="1"/>
          <p:nvPr>
            <p:ph type="body" sz="quarter" idx="1"/>
          </p:nvPr>
        </p:nvSpPr>
        <p:spPr>
          <a:xfrm>
            <a:off x="2400300" y="5143500"/>
            <a:ext cx="8204200" cy="546100"/>
          </a:xfrm>
          <a:prstGeom prst="rect">
            <a:avLst/>
          </a:prstGeom>
          <a:solidFill>
            <a:srgbClr val="C2C3C4">
              <a:alpha val="40000"/>
            </a:srgbClr>
          </a:solidFill>
        </p:spPr>
        <p:txBody>
          <a:bodyPr/>
          <a:lstStyle>
            <a:lvl1pPr marL="0" indent="0" algn="ctr">
              <a:spcBef>
                <a:spcPts val="0"/>
              </a:spcBef>
              <a:buSzTx/>
              <a:buNone/>
              <a:defRPr sz="2400"/>
            </a:lvl1pPr>
            <a:lvl2pPr marL="0" indent="0" algn="ctr">
              <a:spcBef>
                <a:spcPts val="0"/>
              </a:spcBef>
              <a:buSzTx/>
              <a:buNone/>
              <a:defRPr sz="2400"/>
            </a:lvl2pPr>
            <a:lvl3pPr marL="0" indent="0" algn="ctr">
              <a:spcBef>
                <a:spcPts val="0"/>
              </a:spcBef>
              <a:buSzTx/>
              <a:buNone/>
              <a:defRPr sz="2400"/>
            </a:lvl3pPr>
            <a:lvl4pPr marL="0" indent="0" algn="ctr">
              <a:spcBef>
                <a:spcPts val="0"/>
              </a:spcBef>
              <a:buSzTx/>
              <a:buNone/>
              <a:defRPr sz="2400"/>
            </a:lvl4pPr>
            <a:lvl5pPr marL="0" indent="0" algn="ctr">
              <a:spcBef>
                <a:spcPts val="0"/>
              </a:spcBef>
              <a:buSzTx/>
              <a:buNone/>
              <a:defRPr sz="2400"/>
            </a:lvl5pPr>
          </a:lstStyle>
          <a:p>
            <a:pPr/>
            <a:r>
              <a:t>本文レベル1</a:t>
            </a:r>
          </a:p>
          <a:p>
            <a:pPr lvl="1"/>
            <a:r>
              <a:t>本文レベル2</a:t>
            </a:r>
          </a:p>
          <a:p>
            <a:pPr lvl="2"/>
            <a:r>
              <a:t>本文レベル3</a:t>
            </a:r>
          </a:p>
          <a:p>
            <a:pPr lvl="3"/>
            <a:r>
              <a:t>本文レベル4</a:t>
            </a:r>
          </a:p>
          <a:p>
            <a:pPr lvl="4"/>
            <a:r>
              <a:t>本文レベル5</a:t>
            </a:r>
          </a:p>
        </p:txBody>
      </p:sp>
      <p:sp>
        <p:nvSpPr>
          <p:cNvPr id="51"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画像（縦長）">
    <p:spTree>
      <p:nvGrpSpPr>
        <p:cNvPr id="1" name=""/>
        <p:cNvGrpSpPr/>
        <p:nvPr/>
      </p:nvGrpSpPr>
      <p:grpSpPr>
        <a:xfrm>
          <a:off x="0" y="0"/>
          <a:ext cx="0" cy="0"/>
          <a:chOff x="0" y="0"/>
          <a:chExt cx="0" cy="0"/>
        </a:xfrm>
      </p:grpSpPr>
      <p:grpSp>
        <p:nvGrpSpPr>
          <p:cNvPr id="192" name="グループ"/>
          <p:cNvGrpSpPr/>
          <p:nvPr/>
        </p:nvGrpSpPr>
        <p:grpSpPr>
          <a:xfrm>
            <a:off x="927094" y="4775200"/>
            <a:ext cx="5626108" cy="228600"/>
            <a:chOff x="-1" y="0"/>
            <a:chExt cx="5626106" cy="228600"/>
          </a:xfrm>
        </p:grpSpPr>
        <p:sp>
          <p:nvSpPr>
            <p:cNvPr id="189" name="線"/>
            <p:cNvSpPr/>
            <p:nvPr/>
          </p:nvSpPr>
          <p:spPr>
            <a:xfrm>
              <a:off x="215898" y="101599"/>
              <a:ext cx="5181608" cy="128"/>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pic>
          <p:nvPicPr>
            <p:cNvPr id="190" name="endpoints.pdf" descr="endpoints.pdf"/>
            <p:cNvPicPr>
              <a:picLocks noChangeAspect="1"/>
            </p:cNvPicPr>
            <p:nvPr/>
          </p:nvPicPr>
          <p:blipFill>
            <a:blip r:embed="rId2">
              <a:extLst/>
            </a:blip>
            <a:stretch>
              <a:fillRect/>
            </a:stretch>
          </p:blipFill>
          <p:spPr>
            <a:xfrm>
              <a:off x="5397503" y="0"/>
              <a:ext cx="228603" cy="228600"/>
            </a:xfrm>
            <a:prstGeom prst="rect">
              <a:avLst/>
            </a:prstGeom>
            <a:ln w="12700" cap="flat">
              <a:noFill/>
              <a:miter lim="400000"/>
            </a:ln>
            <a:effectLst/>
          </p:spPr>
        </p:pic>
        <p:pic>
          <p:nvPicPr>
            <p:cNvPr id="191" name="endpoints.pdf" descr="endpoints.pdf"/>
            <p:cNvPicPr>
              <a:picLocks noChangeAspect="1"/>
            </p:cNvPicPr>
            <p:nvPr/>
          </p:nvPicPr>
          <p:blipFill>
            <a:blip r:embed="rId2">
              <a:extLst/>
            </a:blip>
            <a:stretch>
              <a:fillRect/>
            </a:stretch>
          </p:blipFill>
          <p:spPr>
            <a:xfrm>
              <a:off x="-2" y="0"/>
              <a:ext cx="228605" cy="228600"/>
            </a:xfrm>
            <a:prstGeom prst="rect">
              <a:avLst/>
            </a:prstGeom>
            <a:ln w="12700" cap="flat">
              <a:noFill/>
              <a:miter lim="400000"/>
            </a:ln>
            <a:effectLst/>
          </p:spPr>
        </p:pic>
      </p:grpSp>
      <p:sp>
        <p:nvSpPr>
          <p:cNvPr id="193" name="イメージ"/>
          <p:cNvSpPr/>
          <p:nvPr>
            <p:ph type="pic" sz="half" idx="13"/>
          </p:nvPr>
        </p:nvSpPr>
        <p:spPr>
          <a:xfrm>
            <a:off x="7162800" y="1333500"/>
            <a:ext cx="5321300" cy="7099300"/>
          </a:xfrm>
          <a:prstGeom prst="rect">
            <a:avLst/>
          </a:prstGeom>
        </p:spPr>
        <p:txBody>
          <a:bodyPr lIns="91439" tIns="45719" rIns="91439" bIns="45719" anchor="t">
            <a:noAutofit/>
          </a:bodyPr>
          <a:lstStyle/>
          <a:p>
            <a:pPr/>
          </a:p>
        </p:txBody>
      </p:sp>
      <p:sp>
        <p:nvSpPr>
          <p:cNvPr id="194" name="タイトルテキスト"/>
          <p:cNvSpPr txBox="1"/>
          <p:nvPr>
            <p:ph type="title"/>
          </p:nvPr>
        </p:nvSpPr>
        <p:spPr>
          <a:xfrm>
            <a:off x="1041400" y="889000"/>
            <a:ext cx="5397500" cy="3873500"/>
          </a:xfrm>
          <a:prstGeom prst="rect">
            <a:avLst/>
          </a:prstGeom>
        </p:spPr>
        <p:txBody>
          <a:bodyPr anchor="b"/>
          <a:lstStyle/>
          <a:p>
            <a:pPr/>
            <a:r>
              <a:t>タイトルテキスト</a:t>
            </a:r>
          </a:p>
        </p:txBody>
      </p:sp>
      <p:sp>
        <p:nvSpPr>
          <p:cNvPr id="195" name="本文レベル1…"/>
          <p:cNvSpPr txBox="1"/>
          <p:nvPr>
            <p:ph type="body" sz="quarter" idx="1"/>
          </p:nvPr>
        </p:nvSpPr>
        <p:spPr>
          <a:xfrm>
            <a:off x="1041400" y="5029200"/>
            <a:ext cx="5397500" cy="4013200"/>
          </a:xfrm>
          <a:prstGeom prst="rect">
            <a:avLst/>
          </a:prstGeom>
        </p:spPr>
        <p:txBody>
          <a:bodyPr anchor="t"/>
          <a:lstStyle>
            <a:lvl1pPr marL="0" indent="0" algn="ctr">
              <a:spcBef>
                <a:spcPts val="1200"/>
              </a:spcBef>
              <a:buSzTx/>
              <a:buNone/>
              <a:defRPr sz="3000"/>
            </a:lvl1pPr>
            <a:lvl2pPr marL="0" indent="0" algn="ctr">
              <a:spcBef>
                <a:spcPts val="1200"/>
              </a:spcBef>
              <a:buSzTx/>
              <a:buNone/>
              <a:defRPr sz="3000"/>
            </a:lvl2pPr>
            <a:lvl3pPr marL="0" indent="0" algn="ctr">
              <a:spcBef>
                <a:spcPts val="1200"/>
              </a:spcBef>
              <a:buSzTx/>
              <a:buNone/>
              <a:defRPr sz="3000"/>
            </a:lvl3pPr>
            <a:lvl4pPr marL="0" indent="0" algn="ctr">
              <a:spcBef>
                <a:spcPts val="1200"/>
              </a:spcBef>
              <a:buSzTx/>
              <a:buNone/>
              <a:defRPr sz="3000"/>
            </a:lvl4pPr>
            <a:lvl5pPr marL="0" indent="0" algn="ctr">
              <a:spcBef>
                <a:spcPts val="1200"/>
              </a:spcBef>
              <a:buSzTx/>
              <a:buNone/>
              <a:defRPr sz="3000"/>
            </a:lvl5pPr>
          </a:lstStyle>
          <a:p>
            <a:pPr/>
            <a:r>
              <a:t>本文レベル1</a:t>
            </a:r>
          </a:p>
          <a:p>
            <a:pPr lvl="1"/>
            <a:r>
              <a:t>本文レベル2</a:t>
            </a:r>
          </a:p>
          <a:p>
            <a:pPr lvl="2"/>
            <a:r>
              <a:t>本文レベル3</a:t>
            </a:r>
          </a:p>
          <a:p>
            <a:pPr lvl="3"/>
            <a:r>
              <a:t>本文レベル4</a:t>
            </a:r>
          </a:p>
          <a:p>
            <a:pPr lvl="4"/>
            <a:r>
              <a:t>本文レベル5</a:t>
            </a:r>
          </a:p>
        </p:txBody>
      </p:sp>
      <p:sp>
        <p:nvSpPr>
          <p:cNvPr id="196" name="Copyright © 2018 Focus Link Ink. All Rights Reserved."/>
          <p:cNvSpPr txBox="1"/>
          <p:nvPr/>
        </p:nvSpPr>
        <p:spPr>
          <a:xfrm>
            <a:off x="8387039" y="9366250"/>
            <a:ext cx="4377854"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0"/>
              </a:spcBef>
              <a:defRPr sz="1400">
                <a:solidFill>
                  <a:srgbClr val="000000"/>
                </a:solidFill>
                <a:latin typeface="Gill Sans"/>
                <a:ea typeface="Gill Sans"/>
                <a:cs typeface="Gill Sans"/>
                <a:sym typeface="Gill Sans"/>
              </a:defRPr>
            </a:lvl1pPr>
          </a:lstStyle>
          <a:p>
            <a:pPr/>
            <a:r>
              <a:t>Copyright © 2020 Ritz Branding Assist. All Rights Reserved.</a:t>
            </a:r>
          </a:p>
        </p:txBody>
      </p:sp>
      <p:sp>
        <p:nvSpPr>
          <p:cNvPr id="197"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タイトル、箇条書き、画像">
    <p:spTree>
      <p:nvGrpSpPr>
        <p:cNvPr id="1" name=""/>
        <p:cNvGrpSpPr/>
        <p:nvPr/>
      </p:nvGrpSpPr>
      <p:grpSpPr>
        <a:xfrm>
          <a:off x="0" y="0"/>
          <a:ext cx="0" cy="0"/>
          <a:chOff x="0" y="0"/>
          <a:chExt cx="0" cy="0"/>
        </a:xfrm>
      </p:grpSpPr>
      <p:sp>
        <p:nvSpPr>
          <p:cNvPr id="204" name="四角形"/>
          <p:cNvSpPr/>
          <p:nvPr/>
        </p:nvSpPr>
        <p:spPr>
          <a:xfrm>
            <a:off x="406400" y="406400"/>
            <a:ext cx="12192000" cy="8940800"/>
          </a:xfrm>
          <a:prstGeom prst="rect">
            <a:avLst/>
          </a:prstGeom>
          <a:solidFill>
            <a:srgbClr val="C2C3C4">
              <a:alpha val="40000"/>
            </a:srgbClr>
          </a:solidFill>
          <a:ln w="12700">
            <a:miter lim="400000"/>
          </a:ln>
        </p:spPr>
        <p:txBody>
          <a:bodyPr lIns="50800" tIns="50800" rIns="50800" bIns="50800" anchor="ctr"/>
          <a:lstStyle/>
          <a:p>
            <a:pPr>
              <a:spcBef>
                <a:spcPts val="0"/>
              </a:spcBef>
              <a:defRPr sz="3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nvGrpSpPr>
          <p:cNvPr id="210" name="グループ"/>
          <p:cNvGrpSpPr/>
          <p:nvPr/>
        </p:nvGrpSpPr>
        <p:grpSpPr>
          <a:xfrm>
            <a:off x="596893" y="718567"/>
            <a:ext cx="11823710" cy="2037337"/>
            <a:chOff x="-1" y="-1"/>
            <a:chExt cx="11823708" cy="2037336"/>
          </a:xfrm>
        </p:grpSpPr>
        <p:sp>
          <p:nvSpPr>
            <p:cNvPr id="205" name="線"/>
            <p:cNvSpPr/>
            <p:nvPr/>
          </p:nvSpPr>
          <p:spPr>
            <a:xfrm flipV="1">
              <a:off x="139698" y="0"/>
              <a:ext cx="5" cy="177063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206" name="線"/>
            <p:cNvSpPr/>
            <p:nvPr/>
          </p:nvSpPr>
          <p:spPr>
            <a:xfrm flipV="1">
              <a:off x="11671305" y="0"/>
              <a:ext cx="4" cy="177063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207" name="線"/>
            <p:cNvSpPr/>
            <p:nvPr/>
          </p:nvSpPr>
          <p:spPr>
            <a:xfrm flipH="1" flipV="1">
              <a:off x="139699" y="-2"/>
              <a:ext cx="11544309" cy="8"/>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pic>
          <p:nvPicPr>
            <p:cNvPr id="208" name="endpoints.pdf" descr="endpoints.pdf"/>
            <p:cNvPicPr>
              <a:picLocks noChangeAspect="1"/>
            </p:cNvPicPr>
            <p:nvPr/>
          </p:nvPicPr>
          <p:blipFill>
            <a:blip r:embed="rId2">
              <a:extLst/>
            </a:blip>
            <a:stretch>
              <a:fillRect/>
            </a:stretch>
          </p:blipFill>
          <p:spPr>
            <a:xfrm>
              <a:off x="11544305" y="1757929"/>
              <a:ext cx="279403" cy="279407"/>
            </a:xfrm>
            <a:prstGeom prst="rect">
              <a:avLst/>
            </a:prstGeom>
            <a:ln w="12700" cap="flat">
              <a:noFill/>
              <a:miter lim="400000"/>
            </a:ln>
            <a:effectLst/>
          </p:spPr>
        </p:pic>
        <p:pic>
          <p:nvPicPr>
            <p:cNvPr id="209" name="endpoints.pdf" descr="endpoints.pdf"/>
            <p:cNvPicPr>
              <a:picLocks noChangeAspect="1"/>
            </p:cNvPicPr>
            <p:nvPr/>
          </p:nvPicPr>
          <p:blipFill>
            <a:blip r:embed="rId2">
              <a:extLst/>
            </a:blip>
            <a:stretch>
              <a:fillRect/>
            </a:stretch>
          </p:blipFill>
          <p:spPr>
            <a:xfrm>
              <a:off x="-2" y="1757929"/>
              <a:ext cx="279404" cy="279407"/>
            </a:xfrm>
            <a:prstGeom prst="rect">
              <a:avLst/>
            </a:prstGeom>
            <a:ln w="12700" cap="flat">
              <a:noFill/>
              <a:miter lim="400000"/>
            </a:ln>
            <a:effectLst/>
          </p:spPr>
        </p:pic>
      </p:grpSp>
      <p:sp>
        <p:nvSpPr>
          <p:cNvPr id="211" name="線"/>
          <p:cNvSpPr/>
          <p:nvPr/>
        </p:nvSpPr>
        <p:spPr>
          <a:xfrm flipH="1">
            <a:off x="6502398" y="3222923"/>
            <a:ext cx="2" cy="5603580"/>
          </a:xfrm>
          <a:prstGeom prst="line">
            <a:avLst/>
          </a:prstGeom>
          <a:ln w="12700">
            <a:solidFill>
              <a:srgbClr val="818181"/>
            </a:solidFill>
            <a:miter lim="400000"/>
            <a:headEnd type="triangle"/>
            <a:tailEnd type="triangle"/>
          </a:ln>
        </p:spPr>
        <p:txBody>
          <a:bodyPr lIns="45718" tIns="45718" rIns="45718" bIns="45718"/>
          <a:lstStyle/>
          <a:p>
            <a:pPr/>
          </a:p>
        </p:txBody>
      </p:sp>
      <p:sp>
        <p:nvSpPr>
          <p:cNvPr id="212" name="イメージ"/>
          <p:cNvSpPr/>
          <p:nvPr>
            <p:ph type="pic" sz="quarter" idx="13"/>
          </p:nvPr>
        </p:nvSpPr>
        <p:spPr>
          <a:xfrm>
            <a:off x="7467600" y="3263900"/>
            <a:ext cx="4127500" cy="5499100"/>
          </a:xfrm>
          <a:prstGeom prst="rect">
            <a:avLst/>
          </a:prstGeom>
        </p:spPr>
        <p:txBody>
          <a:bodyPr lIns="91439" tIns="45719" rIns="91439" bIns="45719" anchor="t">
            <a:noAutofit/>
          </a:bodyPr>
          <a:lstStyle/>
          <a:p>
            <a:pPr/>
          </a:p>
        </p:txBody>
      </p:sp>
      <p:sp>
        <p:nvSpPr>
          <p:cNvPr id="213" name="タイトルテキスト"/>
          <p:cNvSpPr txBox="1"/>
          <p:nvPr>
            <p:ph type="title"/>
          </p:nvPr>
        </p:nvSpPr>
        <p:spPr>
          <a:prstGeom prst="rect">
            <a:avLst/>
          </a:prstGeom>
        </p:spPr>
        <p:txBody>
          <a:bodyPr/>
          <a:lstStyle/>
          <a:p>
            <a:pPr/>
            <a:r>
              <a:t>タイトルテキスト</a:t>
            </a:r>
          </a:p>
        </p:txBody>
      </p:sp>
      <p:sp>
        <p:nvSpPr>
          <p:cNvPr id="214" name="本文レベル1…"/>
          <p:cNvSpPr txBox="1"/>
          <p:nvPr>
            <p:ph type="body" sz="half" idx="1"/>
          </p:nvPr>
        </p:nvSpPr>
        <p:spPr>
          <a:xfrm>
            <a:off x="1041400" y="2997200"/>
            <a:ext cx="5270500" cy="6032500"/>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本文レベル1</a:t>
            </a:r>
          </a:p>
          <a:p>
            <a:pPr lvl="1"/>
            <a:r>
              <a:t>本文レベル2</a:t>
            </a:r>
          </a:p>
          <a:p>
            <a:pPr lvl="2"/>
            <a:r>
              <a:t>本文レベル3</a:t>
            </a:r>
          </a:p>
          <a:p>
            <a:pPr lvl="3"/>
            <a:r>
              <a:t>本文レベル4</a:t>
            </a:r>
          </a:p>
          <a:p>
            <a:pPr lvl="4"/>
            <a:r>
              <a:t>本文レベル5</a:t>
            </a:r>
          </a:p>
        </p:txBody>
      </p:sp>
      <p:sp>
        <p:nvSpPr>
          <p:cNvPr id="215" name="Copyright © 2018 Focus Link Ink. All Rights Reserved."/>
          <p:cNvSpPr txBox="1"/>
          <p:nvPr/>
        </p:nvSpPr>
        <p:spPr>
          <a:xfrm>
            <a:off x="8387039" y="9366250"/>
            <a:ext cx="4377854"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0"/>
              </a:spcBef>
              <a:defRPr sz="1400">
                <a:solidFill>
                  <a:srgbClr val="000000"/>
                </a:solidFill>
                <a:latin typeface="Gill Sans"/>
                <a:ea typeface="Gill Sans"/>
                <a:cs typeface="Gill Sans"/>
                <a:sym typeface="Gill Sans"/>
              </a:defRPr>
            </a:lvl1pPr>
          </a:lstStyle>
          <a:p>
            <a:pPr/>
            <a:r>
              <a:t>Copyright © 2020 Ritz Branding Assist. All Rights Reserved.</a:t>
            </a:r>
          </a:p>
        </p:txBody>
      </p:sp>
      <p:sp>
        <p:nvSpPr>
          <p:cNvPr id="216"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タイトル &amp; 箇条書き（左）">
    <p:spTree>
      <p:nvGrpSpPr>
        <p:cNvPr id="1" name=""/>
        <p:cNvGrpSpPr/>
        <p:nvPr/>
      </p:nvGrpSpPr>
      <p:grpSpPr>
        <a:xfrm>
          <a:off x="0" y="0"/>
          <a:ext cx="0" cy="0"/>
          <a:chOff x="0" y="0"/>
          <a:chExt cx="0" cy="0"/>
        </a:xfrm>
      </p:grpSpPr>
      <p:sp>
        <p:nvSpPr>
          <p:cNvPr id="223" name="四角形"/>
          <p:cNvSpPr/>
          <p:nvPr/>
        </p:nvSpPr>
        <p:spPr>
          <a:xfrm>
            <a:off x="406400" y="406400"/>
            <a:ext cx="12192000" cy="8940800"/>
          </a:xfrm>
          <a:prstGeom prst="rect">
            <a:avLst/>
          </a:prstGeom>
          <a:solidFill>
            <a:srgbClr val="C2C3C4">
              <a:alpha val="40000"/>
            </a:srgbClr>
          </a:solidFill>
          <a:ln w="12700">
            <a:miter lim="400000"/>
          </a:ln>
        </p:spPr>
        <p:txBody>
          <a:bodyPr lIns="50800" tIns="50800" rIns="50800" bIns="50800" anchor="ctr"/>
          <a:lstStyle/>
          <a:p>
            <a:pPr>
              <a:spcBef>
                <a:spcPts val="0"/>
              </a:spcBef>
              <a:defRPr sz="3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nvGrpSpPr>
          <p:cNvPr id="229" name="グループ"/>
          <p:cNvGrpSpPr/>
          <p:nvPr/>
        </p:nvGrpSpPr>
        <p:grpSpPr>
          <a:xfrm>
            <a:off x="596893" y="718567"/>
            <a:ext cx="11823710" cy="2037337"/>
            <a:chOff x="-1" y="-1"/>
            <a:chExt cx="11823708" cy="2037336"/>
          </a:xfrm>
        </p:grpSpPr>
        <p:sp>
          <p:nvSpPr>
            <p:cNvPr id="224" name="線"/>
            <p:cNvSpPr/>
            <p:nvPr/>
          </p:nvSpPr>
          <p:spPr>
            <a:xfrm flipV="1">
              <a:off x="139698" y="0"/>
              <a:ext cx="5" cy="177063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225" name="線"/>
            <p:cNvSpPr/>
            <p:nvPr/>
          </p:nvSpPr>
          <p:spPr>
            <a:xfrm flipV="1">
              <a:off x="11671305" y="0"/>
              <a:ext cx="4" cy="177063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226" name="線"/>
            <p:cNvSpPr/>
            <p:nvPr/>
          </p:nvSpPr>
          <p:spPr>
            <a:xfrm flipH="1" flipV="1">
              <a:off x="139699" y="-2"/>
              <a:ext cx="11544309" cy="8"/>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pic>
          <p:nvPicPr>
            <p:cNvPr id="227" name="endpoints.pdf" descr="endpoints.pdf"/>
            <p:cNvPicPr>
              <a:picLocks noChangeAspect="1"/>
            </p:cNvPicPr>
            <p:nvPr/>
          </p:nvPicPr>
          <p:blipFill>
            <a:blip r:embed="rId2">
              <a:extLst/>
            </a:blip>
            <a:stretch>
              <a:fillRect/>
            </a:stretch>
          </p:blipFill>
          <p:spPr>
            <a:xfrm>
              <a:off x="11544305" y="1757929"/>
              <a:ext cx="279403" cy="279407"/>
            </a:xfrm>
            <a:prstGeom prst="rect">
              <a:avLst/>
            </a:prstGeom>
            <a:ln w="12700" cap="flat">
              <a:noFill/>
              <a:miter lim="400000"/>
            </a:ln>
            <a:effectLst/>
          </p:spPr>
        </p:pic>
        <p:pic>
          <p:nvPicPr>
            <p:cNvPr id="228" name="endpoints.pdf" descr="endpoints.pdf"/>
            <p:cNvPicPr>
              <a:picLocks noChangeAspect="1"/>
            </p:cNvPicPr>
            <p:nvPr/>
          </p:nvPicPr>
          <p:blipFill>
            <a:blip r:embed="rId2">
              <a:extLst/>
            </a:blip>
            <a:stretch>
              <a:fillRect/>
            </a:stretch>
          </p:blipFill>
          <p:spPr>
            <a:xfrm>
              <a:off x="-2" y="1757929"/>
              <a:ext cx="279404" cy="279407"/>
            </a:xfrm>
            <a:prstGeom prst="rect">
              <a:avLst/>
            </a:prstGeom>
            <a:ln w="12700" cap="flat">
              <a:noFill/>
              <a:miter lim="400000"/>
            </a:ln>
            <a:effectLst/>
          </p:spPr>
        </p:pic>
      </p:grpSp>
      <p:sp>
        <p:nvSpPr>
          <p:cNvPr id="230" name="線"/>
          <p:cNvSpPr/>
          <p:nvPr/>
        </p:nvSpPr>
        <p:spPr>
          <a:xfrm flipH="1">
            <a:off x="6502398" y="3222923"/>
            <a:ext cx="2" cy="5603580"/>
          </a:xfrm>
          <a:prstGeom prst="line">
            <a:avLst/>
          </a:prstGeom>
          <a:ln w="12700">
            <a:solidFill>
              <a:srgbClr val="818181"/>
            </a:solidFill>
            <a:miter lim="400000"/>
            <a:headEnd type="triangle"/>
            <a:tailEnd type="triangle"/>
          </a:ln>
        </p:spPr>
        <p:txBody>
          <a:bodyPr lIns="45718" tIns="45718" rIns="45718" bIns="45718"/>
          <a:lstStyle/>
          <a:p>
            <a:pPr/>
          </a:p>
        </p:txBody>
      </p:sp>
      <p:sp>
        <p:nvSpPr>
          <p:cNvPr id="231" name="タイトルテキスト"/>
          <p:cNvSpPr txBox="1"/>
          <p:nvPr>
            <p:ph type="title"/>
          </p:nvPr>
        </p:nvSpPr>
        <p:spPr>
          <a:prstGeom prst="rect">
            <a:avLst/>
          </a:prstGeom>
        </p:spPr>
        <p:txBody>
          <a:bodyPr/>
          <a:lstStyle/>
          <a:p>
            <a:pPr/>
            <a:r>
              <a:t>タイトルテキスト</a:t>
            </a:r>
          </a:p>
        </p:txBody>
      </p:sp>
      <p:sp>
        <p:nvSpPr>
          <p:cNvPr id="232" name="本文レベル1…"/>
          <p:cNvSpPr txBox="1"/>
          <p:nvPr>
            <p:ph type="body" sz="half" idx="1"/>
          </p:nvPr>
        </p:nvSpPr>
        <p:spPr>
          <a:xfrm>
            <a:off x="1041400" y="2997200"/>
            <a:ext cx="5270500" cy="6032500"/>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本文レベル1</a:t>
            </a:r>
          </a:p>
          <a:p>
            <a:pPr lvl="1"/>
            <a:r>
              <a:t>本文レベル2</a:t>
            </a:r>
          </a:p>
          <a:p>
            <a:pPr lvl="2"/>
            <a:r>
              <a:t>本文レベル3</a:t>
            </a:r>
          </a:p>
          <a:p>
            <a:pPr lvl="3"/>
            <a:r>
              <a:t>本文レベル4</a:t>
            </a:r>
          </a:p>
          <a:p>
            <a:pPr lvl="4"/>
            <a:r>
              <a:t>本文レベル5</a:t>
            </a:r>
          </a:p>
        </p:txBody>
      </p:sp>
      <p:sp>
        <p:nvSpPr>
          <p:cNvPr id="233" name="Copyright © 2018 Focus Link Ink. All Rights Reserved."/>
          <p:cNvSpPr txBox="1"/>
          <p:nvPr/>
        </p:nvSpPr>
        <p:spPr>
          <a:xfrm>
            <a:off x="8387039" y="9366250"/>
            <a:ext cx="4377854"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0"/>
              </a:spcBef>
              <a:defRPr sz="1400">
                <a:solidFill>
                  <a:srgbClr val="000000"/>
                </a:solidFill>
                <a:latin typeface="Gill Sans"/>
                <a:ea typeface="Gill Sans"/>
                <a:cs typeface="Gill Sans"/>
                <a:sym typeface="Gill Sans"/>
              </a:defRPr>
            </a:lvl1pPr>
          </a:lstStyle>
          <a:p>
            <a:pPr/>
            <a:r>
              <a:t>Copyright © 2020 Ritz Branding Assist. All Rights Reserved.</a:t>
            </a:r>
          </a:p>
        </p:txBody>
      </p:sp>
      <p:sp>
        <p:nvSpPr>
          <p:cNvPr id="234"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タイトル &amp; 箇条書き（右）">
    <p:spTree>
      <p:nvGrpSpPr>
        <p:cNvPr id="1" name=""/>
        <p:cNvGrpSpPr/>
        <p:nvPr/>
      </p:nvGrpSpPr>
      <p:grpSpPr>
        <a:xfrm>
          <a:off x="0" y="0"/>
          <a:ext cx="0" cy="0"/>
          <a:chOff x="0" y="0"/>
          <a:chExt cx="0" cy="0"/>
        </a:xfrm>
      </p:grpSpPr>
      <p:sp>
        <p:nvSpPr>
          <p:cNvPr id="241" name="四角形"/>
          <p:cNvSpPr/>
          <p:nvPr/>
        </p:nvSpPr>
        <p:spPr>
          <a:xfrm>
            <a:off x="406400" y="406400"/>
            <a:ext cx="12192000" cy="8940800"/>
          </a:xfrm>
          <a:prstGeom prst="rect">
            <a:avLst/>
          </a:prstGeom>
          <a:solidFill>
            <a:srgbClr val="C2C3C4">
              <a:alpha val="40000"/>
            </a:srgbClr>
          </a:solidFill>
          <a:ln w="12700">
            <a:miter lim="400000"/>
          </a:ln>
        </p:spPr>
        <p:txBody>
          <a:bodyPr lIns="50800" tIns="50800" rIns="50800" bIns="50800" anchor="ctr"/>
          <a:lstStyle/>
          <a:p>
            <a:pPr>
              <a:spcBef>
                <a:spcPts val="0"/>
              </a:spcBef>
              <a:defRPr sz="3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nvGrpSpPr>
          <p:cNvPr id="247" name="グループ"/>
          <p:cNvGrpSpPr/>
          <p:nvPr/>
        </p:nvGrpSpPr>
        <p:grpSpPr>
          <a:xfrm>
            <a:off x="596893" y="718567"/>
            <a:ext cx="11823710" cy="2037337"/>
            <a:chOff x="-1" y="-1"/>
            <a:chExt cx="11823708" cy="2037336"/>
          </a:xfrm>
        </p:grpSpPr>
        <p:sp>
          <p:nvSpPr>
            <p:cNvPr id="242" name="線"/>
            <p:cNvSpPr/>
            <p:nvPr/>
          </p:nvSpPr>
          <p:spPr>
            <a:xfrm flipV="1">
              <a:off x="139698" y="0"/>
              <a:ext cx="5" cy="177063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243" name="線"/>
            <p:cNvSpPr/>
            <p:nvPr/>
          </p:nvSpPr>
          <p:spPr>
            <a:xfrm flipV="1">
              <a:off x="11671305" y="0"/>
              <a:ext cx="4" cy="177063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244" name="線"/>
            <p:cNvSpPr/>
            <p:nvPr/>
          </p:nvSpPr>
          <p:spPr>
            <a:xfrm flipH="1" flipV="1">
              <a:off x="139699" y="-2"/>
              <a:ext cx="11544309" cy="8"/>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pic>
          <p:nvPicPr>
            <p:cNvPr id="245" name="endpoints.pdf" descr="endpoints.pdf"/>
            <p:cNvPicPr>
              <a:picLocks noChangeAspect="1"/>
            </p:cNvPicPr>
            <p:nvPr/>
          </p:nvPicPr>
          <p:blipFill>
            <a:blip r:embed="rId2">
              <a:extLst/>
            </a:blip>
            <a:stretch>
              <a:fillRect/>
            </a:stretch>
          </p:blipFill>
          <p:spPr>
            <a:xfrm>
              <a:off x="11544305" y="1757929"/>
              <a:ext cx="279403" cy="279407"/>
            </a:xfrm>
            <a:prstGeom prst="rect">
              <a:avLst/>
            </a:prstGeom>
            <a:ln w="12700" cap="flat">
              <a:noFill/>
              <a:miter lim="400000"/>
            </a:ln>
            <a:effectLst/>
          </p:spPr>
        </p:pic>
        <p:pic>
          <p:nvPicPr>
            <p:cNvPr id="246" name="endpoints.pdf" descr="endpoints.pdf"/>
            <p:cNvPicPr>
              <a:picLocks noChangeAspect="1"/>
            </p:cNvPicPr>
            <p:nvPr/>
          </p:nvPicPr>
          <p:blipFill>
            <a:blip r:embed="rId2">
              <a:extLst/>
            </a:blip>
            <a:stretch>
              <a:fillRect/>
            </a:stretch>
          </p:blipFill>
          <p:spPr>
            <a:xfrm>
              <a:off x="-2" y="1757929"/>
              <a:ext cx="279404" cy="279407"/>
            </a:xfrm>
            <a:prstGeom prst="rect">
              <a:avLst/>
            </a:prstGeom>
            <a:ln w="12700" cap="flat">
              <a:noFill/>
              <a:miter lim="400000"/>
            </a:ln>
            <a:effectLst/>
          </p:spPr>
        </p:pic>
      </p:grpSp>
      <p:sp>
        <p:nvSpPr>
          <p:cNvPr id="248" name="線"/>
          <p:cNvSpPr/>
          <p:nvPr/>
        </p:nvSpPr>
        <p:spPr>
          <a:xfrm flipH="1">
            <a:off x="6502398" y="3222923"/>
            <a:ext cx="2" cy="5603580"/>
          </a:xfrm>
          <a:prstGeom prst="line">
            <a:avLst/>
          </a:prstGeom>
          <a:ln w="12700">
            <a:solidFill>
              <a:srgbClr val="818181"/>
            </a:solidFill>
            <a:miter lim="400000"/>
            <a:headEnd type="triangle"/>
            <a:tailEnd type="triangle"/>
          </a:ln>
        </p:spPr>
        <p:txBody>
          <a:bodyPr lIns="45718" tIns="45718" rIns="45718" bIns="45718"/>
          <a:lstStyle/>
          <a:p>
            <a:pPr/>
          </a:p>
        </p:txBody>
      </p:sp>
      <p:sp>
        <p:nvSpPr>
          <p:cNvPr id="249" name="タイトルテキスト"/>
          <p:cNvSpPr txBox="1"/>
          <p:nvPr>
            <p:ph type="title"/>
          </p:nvPr>
        </p:nvSpPr>
        <p:spPr>
          <a:prstGeom prst="rect">
            <a:avLst/>
          </a:prstGeom>
        </p:spPr>
        <p:txBody>
          <a:bodyPr/>
          <a:lstStyle/>
          <a:p>
            <a:pPr/>
            <a:r>
              <a:t>タイトルテキスト</a:t>
            </a:r>
          </a:p>
        </p:txBody>
      </p:sp>
      <p:sp>
        <p:nvSpPr>
          <p:cNvPr id="250" name="本文レベル1…"/>
          <p:cNvSpPr txBox="1"/>
          <p:nvPr>
            <p:ph type="body" sz="half" idx="1"/>
          </p:nvPr>
        </p:nvSpPr>
        <p:spPr>
          <a:xfrm>
            <a:off x="6692900" y="2997200"/>
            <a:ext cx="5270500" cy="6032500"/>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本文レベル1</a:t>
            </a:r>
          </a:p>
          <a:p>
            <a:pPr lvl="1"/>
            <a:r>
              <a:t>本文レベル2</a:t>
            </a:r>
          </a:p>
          <a:p>
            <a:pPr lvl="2"/>
            <a:r>
              <a:t>本文レベル3</a:t>
            </a:r>
          </a:p>
          <a:p>
            <a:pPr lvl="3"/>
            <a:r>
              <a:t>本文レベル4</a:t>
            </a:r>
          </a:p>
          <a:p>
            <a:pPr lvl="4"/>
            <a:r>
              <a:t>本文レベル5</a:t>
            </a:r>
          </a:p>
        </p:txBody>
      </p:sp>
      <p:sp>
        <p:nvSpPr>
          <p:cNvPr id="251" name="Copyright © 2018 Focus Link Ink. All Rights Reserved."/>
          <p:cNvSpPr txBox="1"/>
          <p:nvPr/>
        </p:nvSpPr>
        <p:spPr>
          <a:xfrm>
            <a:off x="8387039" y="9366250"/>
            <a:ext cx="4377854"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0"/>
              </a:spcBef>
              <a:defRPr sz="1400">
                <a:solidFill>
                  <a:srgbClr val="000000"/>
                </a:solidFill>
                <a:latin typeface="Gill Sans"/>
                <a:ea typeface="Gill Sans"/>
                <a:cs typeface="Gill Sans"/>
                <a:sym typeface="Gill Sans"/>
              </a:defRPr>
            </a:lvl1pPr>
          </a:lstStyle>
          <a:p>
            <a:pPr/>
            <a:r>
              <a:t>Copyright © 2020 Ritz Branding Assist. All Rights Reserved.</a:t>
            </a:r>
          </a:p>
        </p:txBody>
      </p:sp>
      <p:sp>
        <p:nvSpPr>
          <p:cNvPr id="252"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タイトル（上）">
    <p:spTree>
      <p:nvGrpSpPr>
        <p:cNvPr id="1" name=""/>
        <p:cNvGrpSpPr/>
        <p:nvPr/>
      </p:nvGrpSpPr>
      <p:grpSpPr>
        <a:xfrm>
          <a:off x="0" y="0"/>
          <a:ext cx="0" cy="0"/>
          <a:chOff x="0" y="0"/>
          <a:chExt cx="0" cy="0"/>
        </a:xfrm>
      </p:grpSpPr>
      <p:sp>
        <p:nvSpPr>
          <p:cNvPr id="259" name="四角形"/>
          <p:cNvSpPr/>
          <p:nvPr/>
        </p:nvSpPr>
        <p:spPr>
          <a:xfrm>
            <a:off x="406400" y="406400"/>
            <a:ext cx="12192000" cy="8940800"/>
          </a:xfrm>
          <a:prstGeom prst="rect">
            <a:avLst/>
          </a:prstGeom>
          <a:solidFill>
            <a:srgbClr val="C2C3C4">
              <a:alpha val="40000"/>
            </a:srgbClr>
          </a:solidFill>
          <a:ln w="12700">
            <a:miter lim="400000"/>
          </a:ln>
        </p:spPr>
        <p:txBody>
          <a:bodyPr lIns="50800" tIns="50800" rIns="50800" bIns="50800" anchor="ctr"/>
          <a:lstStyle/>
          <a:p>
            <a:pPr>
              <a:spcBef>
                <a:spcPts val="0"/>
              </a:spcBef>
              <a:defRPr sz="3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nvGrpSpPr>
          <p:cNvPr id="265" name="グループ"/>
          <p:cNvGrpSpPr/>
          <p:nvPr/>
        </p:nvGrpSpPr>
        <p:grpSpPr>
          <a:xfrm>
            <a:off x="596892" y="718565"/>
            <a:ext cx="11823717" cy="2037342"/>
            <a:chOff x="-1" y="-1"/>
            <a:chExt cx="11823715" cy="2037340"/>
          </a:xfrm>
        </p:grpSpPr>
        <p:sp>
          <p:nvSpPr>
            <p:cNvPr id="260" name="線"/>
            <p:cNvSpPr/>
            <p:nvPr/>
          </p:nvSpPr>
          <p:spPr>
            <a:xfrm flipV="1">
              <a:off x="139697" y="0"/>
              <a:ext cx="8" cy="1770637"/>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261" name="線"/>
            <p:cNvSpPr/>
            <p:nvPr/>
          </p:nvSpPr>
          <p:spPr>
            <a:xfrm flipV="1">
              <a:off x="11671308" y="0"/>
              <a:ext cx="6" cy="1770637"/>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262" name="線"/>
            <p:cNvSpPr/>
            <p:nvPr/>
          </p:nvSpPr>
          <p:spPr>
            <a:xfrm flipH="1" flipV="1">
              <a:off x="139699" y="-2"/>
              <a:ext cx="11544314" cy="8"/>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pic>
          <p:nvPicPr>
            <p:cNvPr id="263" name="endpoints.pdf" descr="endpoints.pdf"/>
            <p:cNvPicPr>
              <a:picLocks noChangeAspect="1"/>
            </p:cNvPicPr>
            <p:nvPr/>
          </p:nvPicPr>
          <p:blipFill>
            <a:blip r:embed="rId2">
              <a:extLst/>
            </a:blip>
            <a:stretch>
              <a:fillRect/>
            </a:stretch>
          </p:blipFill>
          <p:spPr>
            <a:xfrm>
              <a:off x="11544310" y="1757930"/>
              <a:ext cx="279405" cy="279410"/>
            </a:xfrm>
            <a:prstGeom prst="rect">
              <a:avLst/>
            </a:prstGeom>
            <a:ln w="12700" cap="flat">
              <a:noFill/>
              <a:miter lim="400000"/>
            </a:ln>
            <a:effectLst/>
          </p:spPr>
        </p:pic>
        <p:pic>
          <p:nvPicPr>
            <p:cNvPr id="264" name="endpoints.pdf" descr="endpoints.pdf"/>
            <p:cNvPicPr>
              <a:picLocks noChangeAspect="1"/>
            </p:cNvPicPr>
            <p:nvPr/>
          </p:nvPicPr>
          <p:blipFill>
            <a:blip r:embed="rId2">
              <a:extLst/>
            </a:blip>
            <a:stretch>
              <a:fillRect/>
            </a:stretch>
          </p:blipFill>
          <p:spPr>
            <a:xfrm>
              <a:off x="-2" y="1757930"/>
              <a:ext cx="279406" cy="279410"/>
            </a:xfrm>
            <a:prstGeom prst="rect">
              <a:avLst/>
            </a:prstGeom>
            <a:ln w="12700" cap="flat">
              <a:noFill/>
              <a:miter lim="400000"/>
            </a:ln>
            <a:effectLst/>
          </p:spPr>
        </p:pic>
      </p:grpSp>
      <p:sp>
        <p:nvSpPr>
          <p:cNvPr id="266" name="タイトルテキスト"/>
          <p:cNvSpPr txBox="1"/>
          <p:nvPr>
            <p:ph type="title"/>
          </p:nvPr>
        </p:nvSpPr>
        <p:spPr>
          <a:prstGeom prst="rect">
            <a:avLst/>
          </a:prstGeom>
        </p:spPr>
        <p:txBody>
          <a:bodyPr/>
          <a:lstStyle/>
          <a:p>
            <a:pPr/>
            <a:r>
              <a:t>タイトルテキスト</a:t>
            </a:r>
          </a:p>
        </p:txBody>
      </p:sp>
      <p:sp>
        <p:nvSpPr>
          <p:cNvPr id="267" name="Copyright © 2018 Focus Link Ink. All Rights Reserved."/>
          <p:cNvSpPr txBox="1"/>
          <p:nvPr/>
        </p:nvSpPr>
        <p:spPr>
          <a:xfrm>
            <a:off x="8387039" y="9366250"/>
            <a:ext cx="4377854"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0"/>
              </a:spcBef>
              <a:defRPr sz="1400">
                <a:solidFill>
                  <a:srgbClr val="000000"/>
                </a:solidFill>
                <a:latin typeface="Gill Sans"/>
                <a:ea typeface="Gill Sans"/>
                <a:cs typeface="Gill Sans"/>
                <a:sym typeface="Gill Sans"/>
              </a:defRPr>
            </a:lvl1pPr>
          </a:lstStyle>
          <a:p>
            <a:pPr/>
            <a:r>
              <a:t>Copyright © 2020 Ritz Branding Assist. All Rights Reserved.</a:t>
            </a:r>
          </a:p>
        </p:txBody>
      </p:sp>
      <p:sp>
        <p:nvSpPr>
          <p:cNvPr id="268"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タイトル &amp; 箇条書き">
    <p:spTree>
      <p:nvGrpSpPr>
        <p:cNvPr id="1" name=""/>
        <p:cNvGrpSpPr/>
        <p:nvPr/>
      </p:nvGrpSpPr>
      <p:grpSpPr>
        <a:xfrm>
          <a:off x="0" y="0"/>
          <a:ext cx="0" cy="0"/>
          <a:chOff x="0" y="0"/>
          <a:chExt cx="0" cy="0"/>
        </a:xfrm>
      </p:grpSpPr>
      <p:sp>
        <p:nvSpPr>
          <p:cNvPr id="275" name="四角形"/>
          <p:cNvSpPr/>
          <p:nvPr/>
        </p:nvSpPr>
        <p:spPr>
          <a:xfrm>
            <a:off x="406400" y="406400"/>
            <a:ext cx="12192000" cy="8940800"/>
          </a:xfrm>
          <a:prstGeom prst="rect">
            <a:avLst/>
          </a:prstGeom>
          <a:solidFill>
            <a:srgbClr val="C2C3C4">
              <a:alpha val="40000"/>
            </a:srgbClr>
          </a:solidFill>
          <a:ln w="12700">
            <a:miter lim="400000"/>
          </a:ln>
        </p:spPr>
        <p:txBody>
          <a:bodyPr lIns="50800" tIns="50800" rIns="50800" bIns="50800" anchor="ctr"/>
          <a:lstStyle/>
          <a:p>
            <a:pPr>
              <a:spcBef>
                <a:spcPts val="0"/>
              </a:spcBef>
              <a:defRPr sz="3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nvGrpSpPr>
          <p:cNvPr id="281" name="グループ"/>
          <p:cNvGrpSpPr/>
          <p:nvPr/>
        </p:nvGrpSpPr>
        <p:grpSpPr>
          <a:xfrm>
            <a:off x="596890" y="718564"/>
            <a:ext cx="11823717" cy="2037343"/>
            <a:chOff x="-1" y="0"/>
            <a:chExt cx="11823715" cy="2037342"/>
          </a:xfrm>
        </p:grpSpPr>
        <p:sp>
          <p:nvSpPr>
            <p:cNvPr id="276" name="線"/>
            <p:cNvSpPr/>
            <p:nvPr/>
          </p:nvSpPr>
          <p:spPr>
            <a:xfrm flipV="1">
              <a:off x="139698" y="2"/>
              <a:ext cx="7" cy="1770638"/>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277" name="線"/>
            <p:cNvSpPr/>
            <p:nvPr/>
          </p:nvSpPr>
          <p:spPr>
            <a:xfrm flipV="1">
              <a:off x="11671310" y="2"/>
              <a:ext cx="6" cy="1770638"/>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278" name="線"/>
            <p:cNvSpPr/>
            <p:nvPr/>
          </p:nvSpPr>
          <p:spPr>
            <a:xfrm flipH="1" flipV="1">
              <a:off x="139700" y="-1"/>
              <a:ext cx="11544314" cy="11"/>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pic>
          <p:nvPicPr>
            <p:cNvPr id="279" name="endpoints.pdf" descr="endpoints.pdf"/>
            <p:cNvPicPr>
              <a:picLocks noChangeAspect="1"/>
            </p:cNvPicPr>
            <p:nvPr/>
          </p:nvPicPr>
          <p:blipFill>
            <a:blip r:embed="rId2">
              <a:extLst/>
            </a:blip>
            <a:stretch>
              <a:fillRect/>
            </a:stretch>
          </p:blipFill>
          <p:spPr>
            <a:xfrm>
              <a:off x="11544310" y="1757932"/>
              <a:ext cx="279405" cy="279410"/>
            </a:xfrm>
            <a:prstGeom prst="rect">
              <a:avLst/>
            </a:prstGeom>
            <a:ln w="12700" cap="flat">
              <a:noFill/>
              <a:miter lim="400000"/>
            </a:ln>
            <a:effectLst/>
          </p:spPr>
        </p:pic>
        <p:pic>
          <p:nvPicPr>
            <p:cNvPr id="280" name="endpoints.pdf" descr="endpoints.pdf"/>
            <p:cNvPicPr>
              <a:picLocks noChangeAspect="1"/>
            </p:cNvPicPr>
            <p:nvPr/>
          </p:nvPicPr>
          <p:blipFill>
            <a:blip r:embed="rId2">
              <a:extLst/>
            </a:blip>
            <a:stretch>
              <a:fillRect/>
            </a:stretch>
          </p:blipFill>
          <p:spPr>
            <a:xfrm>
              <a:off x="-2" y="1757932"/>
              <a:ext cx="279406" cy="279410"/>
            </a:xfrm>
            <a:prstGeom prst="rect">
              <a:avLst/>
            </a:prstGeom>
            <a:ln w="12700" cap="flat">
              <a:noFill/>
              <a:miter lim="400000"/>
            </a:ln>
            <a:effectLst/>
          </p:spPr>
        </p:pic>
      </p:grpSp>
      <p:sp>
        <p:nvSpPr>
          <p:cNvPr id="282" name="Copyright © 2018 Focus Link Ink. All Rights Reserved."/>
          <p:cNvSpPr txBox="1"/>
          <p:nvPr/>
        </p:nvSpPr>
        <p:spPr>
          <a:xfrm>
            <a:off x="8387039" y="9366250"/>
            <a:ext cx="4377854"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0"/>
              </a:spcBef>
              <a:defRPr sz="1400">
                <a:solidFill>
                  <a:srgbClr val="000000"/>
                </a:solidFill>
                <a:latin typeface="Gill Sans"/>
                <a:ea typeface="Gill Sans"/>
                <a:cs typeface="Gill Sans"/>
                <a:sym typeface="Gill Sans"/>
              </a:defRPr>
            </a:lvl1pPr>
          </a:lstStyle>
          <a:p>
            <a:pPr/>
            <a:r>
              <a:t>Copyright © 2020 Ritz Branding Assist. All Rights Reserved.</a:t>
            </a:r>
          </a:p>
        </p:txBody>
      </p:sp>
      <p:sp>
        <p:nvSpPr>
          <p:cNvPr id="283" name="タイトルテキスト"/>
          <p:cNvSpPr txBox="1"/>
          <p:nvPr>
            <p:ph type="title"/>
          </p:nvPr>
        </p:nvSpPr>
        <p:spPr>
          <a:prstGeom prst="rect">
            <a:avLst/>
          </a:prstGeom>
        </p:spPr>
        <p:txBody>
          <a:bodyPr/>
          <a:lstStyle/>
          <a:p>
            <a:pPr/>
            <a:r>
              <a:t>タイトルテキスト</a:t>
            </a:r>
          </a:p>
        </p:txBody>
      </p:sp>
      <p:sp>
        <p:nvSpPr>
          <p:cNvPr id="284" name="本文レベル1…"/>
          <p:cNvSpPr txBox="1"/>
          <p:nvPr>
            <p:ph type="body" idx="1"/>
          </p:nvPr>
        </p:nvSpPr>
        <p:spPr>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本文レベル1</a:t>
            </a:r>
          </a:p>
          <a:p>
            <a:pPr lvl="1"/>
            <a:r>
              <a:t>本文レベル2</a:t>
            </a:r>
          </a:p>
          <a:p>
            <a:pPr lvl="2"/>
            <a:r>
              <a:t>本文レベル3</a:t>
            </a:r>
          </a:p>
          <a:p>
            <a:pPr lvl="3"/>
            <a:r>
              <a:t>本文レベル4</a:t>
            </a:r>
          </a:p>
          <a:p>
            <a:pPr lvl="4"/>
            <a:r>
              <a:t>本文レベル5</a:t>
            </a:r>
          </a:p>
        </p:txBody>
      </p:sp>
      <p:sp>
        <p:nvSpPr>
          <p:cNvPr id="285"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箇条書き">
    <p:spTree>
      <p:nvGrpSpPr>
        <p:cNvPr id="1" name=""/>
        <p:cNvGrpSpPr/>
        <p:nvPr/>
      </p:nvGrpSpPr>
      <p:grpSpPr>
        <a:xfrm>
          <a:off x="0" y="0"/>
          <a:ext cx="0" cy="0"/>
          <a:chOff x="0" y="0"/>
          <a:chExt cx="0" cy="0"/>
        </a:xfrm>
      </p:grpSpPr>
      <p:sp>
        <p:nvSpPr>
          <p:cNvPr id="58" name="タイトルテキスト"/>
          <p:cNvSpPr txBox="1"/>
          <p:nvPr>
            <p:ph type="title"/>
          </p:nvPr>
        </p:nvSpPr>
        <p:spPr>
          <a:prstGeom prst="rect">
            <a:avLst/>
          </a:prstGeom>
        </p:spPr>
        <p:txBody>
          <a:bodyPr/>
          <a:lstStyle/>
          <a:p>
            <a:pPr/>
            <a:r>
              <a:t>タイトルテキスト</a:t>
            </a:r>
          </a:p>
        </p:txBody>
      </p:sp>
      <p:sp>
        <p:nvSpPr>
          <p:cNvPr id="59" name="本文レベル1…"/>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本文レベル1</a:t>
            </a:r>
          </a:p>
          <a:p>
            <a:pPr lvl="1"/>
            <a:r>
              <a:t>本文レベル2</a:t>
            </a:r>
          </a:p>
          <a:p>
            <a:pPr lvl="2"/>
            <a:r>
              <a:t>本文レベル3</a:t>
            </a:r>
          </a:p>
          <a:p>
            <a:pPr lvl="3"/>
            <a:r>
              <a:t>本文レベル4</a:t>
            </a:r>
          </a:p>
          <a:p>
            <a:pPr lvl="4"/>
            <a:r>
              <a:t>本文レベル5</a:t>
            </a:r>
          </a:p>
        </p:txBody>
      </p:sp>
      <p:sp>
        <p:nvSpPr>
          <p:cNvPr id="60"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タイトル &amp; 箇条書き（2 段組み）">
    <p:spTree>
      <p:nvGrpSpPr>
        <p:cNvPr id="1" name=""/>
        <p:cNvGrpSpPr/>
        <p:nvPr/>
      </p:nvGrpSpPr>
      <p:grpSpPr>
        <a:xfrm>
          <a:off x="0" y="0"/>
          <a:ext cx="0" cy="0"/>
          <a:chOff x="0" y="0"/>
          <a:chExt cx="0" cy="0"/>
        </a:xfrm>
      </p:grpSpPr>
      <p:sp>
        <p:nvSpPr>
          <p:cNvPr id="67" name="四角形"/>
          <p:cNvSpPr/>
          <p:nvPr/>
        </p:nvSpPr>
        <p:spPr>
          <a:xfrm>
            <a:off x="406400" y="406400"/>
            <a:ext cx="12192000" cy="8940800"/>
          </a:xfrm>
          <a:prstGeom prst="rect">
            <a:avLst/>
          </a:prstGeom>
          <a:solidFill>
            <a:srgbClr val="C2C3C4">
              <a:alpha val="40000"/>
            </a:srgbClr>
          </a:solidFill>
          <a:ln w="12700">
            <a:miter lim="400000"/>
          </a:ln>
        </p:spPr>
        <p:txBody>
          <a:bodyPr lIns="50800" tIns="50800" rIns="50800" bIns="50800" anchor="ctr"/>
          <a:lstStyle/>
          <a:p>
            <a:pPr>
              <a:spcBef>
                <a:spcPts val="0"/>
              </a:spcBef>
              <a:defRPr sz="3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nvGrpSpPr>
          <p:cNvPr id="73" name="グループ"/>
          <p:cNvGrpSpPr/>
          <p:nvPr/>
        </p:nvGrpSpPr>
        <p:grpSpPr>
          <a:xfrm>
            <a:off x="596893" y="718567"/>
            <a:ext cx="11823710" cy="2037337"/>
            <a:chOff x="-1" y="-1"/>
            <a:chExt cx="11823708" cy="2037336"/>
          </a:xfrm>
        </p:grpSpPr>
        <p:sp>
          <p:nvSpPr>
            <p:cNvPr id="68" name="線"/>
            <p:cNvSpPr/>
            <p:nvPr/>
          </p:nvSpPr>
          <p:spPr>
            <a:xfrm flipV="1">
              <a:off x="139698" y="0"/>
              <a:ext cx="5" cy="177063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69" name="線"/>
            <p:cNvSpPr/>
            <p:nvPr/>
          </p:nvSpPr>
          <p:spPr>
            <a:xfrm flipV="1">
              <a:off x="11671305" y="0"/>
              <a:ext cx="4" cy="177063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70" name="線"/>
            <p:cNvSpPr/>
            <p:nvPr/>
          </p:nvSpPr>
          <p:spPr>
            <a:xfrm flipH="1" flipV="1">
              <a:off x="139699" y="-2"/>
              <a:ext cx="11544309" cy="8"/>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pic>
          <p:nvPicPr>
            <p:cNvPr id="71" name="endpoints.pdf" descr="endpoints.pdf"/>
            <p:cNvPicPr>
              <a:picLocks noChangeAspect="1"/>
            </p:cNvPicPr>
            <p:nvPr/>
          </p:nvPicPr>
          <p:blipFill>
            <a:blip r:embed="rId2">
              <a:extLst/>
            </a:blip>
            <a:stretch>
              <a:fillRect/>
            </a:stretch>
          </p:blipFill>
          <p:spPr>
            <a:xfrm>
              <a:off x="11544305" y="1757929"/>
              <a:ext cx="279403" cy="279407"/>
            </a:xfrm>
            <a:prstGeom prst="rect">
              <a:avLst/>
            </a:prstGeom>
            <a:ln w="12700" cap="flat">
              <a:noFill/>
              <a:miter lim="400000"/>
            </a:ln>
            <a:effectLst/>
          </p:spPr>
        </p:pic>
        <p:pic>
          <p:nvPicPr>
            <p:cNvPr id="72" name="endpoints.pdf" descr="endpoints.pdf"/>
            <p:cNvPicPr>
              <a:picLocks noChangeAspect="1"/>
            </p:cNvPicPr>
            <p:nvPr/>
          </p:nvPicPr>
          <p:blipFill>
            <a:blip r:embed="rId2">
              <a:extLst/>
            </a:blip>
            <a:stretch>
              <a:fillRect/>
            </a:stretch>
          </p:blipFill>
          <p:spPr>
            <a:xfrm>
              <a:off x="-2" y="1757929"/>
              <a:ext cx="279404" cy="279407"/>
            </a:xfrm>
            <a:prstGeom prst="rect">
              <a:avLst/>
            </a:prstGeom>
            <a:ln w="12700" cap="flat">
              <a:noFill/>
              <a:miter lim="400000"/>
            </a:ln>
            <a:effectLst/>
          </p:spPr>
        </p:pic>
      </p:grpSp>
      <p:sp>
        <p:nvSpPr>
          <p:cNvPr id="74" name="Copyright © 2018 Focus Link Ink. All Rights Reserved."/>
          <p:cNvSpPr txBox="1"/>
          <p:nvPr/>
        </p:nvSpPr>
        <p:spPr>
          <a:xfrm>
            <a:off x="8387039" y="9366250"/>
            <a:ext cx="4377854"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0"/>
              </a:spcBef>
              <a:defRPr sz="1400">
                <a:solidFill>
                  <a:srgbClr val="000000"/>
                </a:solidFill>
                <a:latin typeface="Gill Sans"/>
                <a:ea typeface="Gill Sans"/>
                <a:cs typeface="Gill Sans"/>
                <a:sym typeface="Gill Sans"/>
              </a:defRPr>
            </a:lvl1pPr>
          </a:lstStyle>
          <a:p>
            <a:pPr/>
            <a:r>
              <a:t>Copyright © 2020 Ritz Branding Assist. All Rights Reserved.</a:t>
            </a:r>
          </a:p>
        </p:txBody>
      </p:sp>
      <p:sp>
        <p:nvSpPr>
          <p:cNvPr id="75" name="タイトルテキスト"/>
          <p:cNvSpPr txBox="1"/>
          <p:nvPr>
            <p:ph type="title"/>
          </p:nvPr>
        </p:nvSpPr>
        <p:spPr>
          <a:prstGeom prst="rect">
            <a:avLst/>
          </a:prstGeom>
        </p:spPr>
        <p:txBody>
          <a:bodyPr/>
          <a:lstStyle/>
          <a:p>
            <a:pPr/>
            <a:r>
              <a:t>タイトルテキスト</a:t>
            </a:r>
          </a:p>
        </p:txBody>
      </p:sp>
      <p:sp>
        <p:nvSpPr>
          <p:cNvPr id="76" name="本文レベル1…"/>
          <p:cNvSpPr txBox="1"/>
          <p:nvPr>
            <p:ph type="body" idx="1"/>
          </p:nvPr>
        </p:nvSpPr>
        <p:spPr>
          <a:prstGeom prst="rect">
            <a:avLst/>
          </a:prstGeom>
        </p:spPr>
        <p:txBody>
          <a:bodyPr numCol="2" spcCol="546100" anchor="t"/>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本文レベル1</a:t>
            </a:r>
          </a:p>
          <a:p>
            <a:pPr lvl="1"/>
            <a:r>
              <a:t>本文レベル2</a:t>
            </a:r>
          </a:p>
          <a:p>
            <a:pPr lvl="2"/>
            <a:r>
              <a:t>本文レベル3</a:t>
            </a:r>
          </a:p>
          <a:p>
            <a:pPr lvl="3"/>
            <a:r>
              <a:t>本文レベル4</a:t>
            </a:r>
          </a:p>
          <a:p>
            <a:pPr lvl="4"/>
            <a:r>
              <a:t>本文レベル5</a:t>
            </a:r>
          </a:p>
        </p:txBody>
      </p:sp>
      <p:sp>
        <p:nvSpPr>
          <p:cNvPr id="77"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箇条書き">
    <p:spTree>
      <p:nvGrpSpPr>
        <p:cNvPr id="1" name=""/>
        <p:cNvGrpSpPr/>
        <p:nvPr/>
      </p:nvGrpSpPr>
      <p:grpSpPr>
        <a:xfrm>
          <a:off x="0" y="0"/>
          <a:ext cx="0" cy="0"/>
          <a:chOff x="0" y="0"/>
          <a:chExt cx="0" cy="0"/>
        </a:xfrm>
      </p:grpSpPr>
      <p:sp>
        <p:nvSpPr>
          <p:cNvPr id="84" name="四角形"/>
          <p:cNvSpPr/>
          <p:nvPr/>
        </p:nvSpPr>
        <p:spPr>
          <a:xfrm>
            <a:off x="406400" y="406400"/>
            <a:ext cx="12192000" cy="8940800"/>
          </a:xfrm>
          <a:prstGeom prst="rect">
            <a:avLst/>
          </a:prstGeom>
          <a:solidFill>
            <a:srgbClr val="C2C3C4">
              <a:alpha val="40000"/>
            </a:srgbClr>
          </a:solidFill>
          <a:ln w="12700">
            <a:miter lim="400000"/>
          </a:ln>
        </p:spPr>
        <p:txBody>
          <a:bodyPr lIns="50800" tIns="50800" rIns="50800" bIns="50800" anchor="ctr"/>
          <a:lstStyle/>
          <a:p>
            <a:pPr>
              <a:spcBef>
                <a:spcPts val="0"/>
              </a:spcBef>
              <a:defRPr sz="3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nvGrpSpPr>
          <p:cNvPr id="90" name="グループ"/>
          <p:cNvGrpSpPr/>
          <p:nvPr/>
        </p:nvGrpSpPr>
        <p:grpSpPr>
          <a:xfrm>
            <a:off x="596893" y="718567"/>
            <a:ext cx="11823710" cy="2037337"/>
            <a:chOff x="-1" y="-1"/>
            <a:chExt cx="11823708" cy="2037336"/>
          </a:xfrm>
        </p:grpSpPr>
        <p:sp>
          <p:nvSpPr>
            <p:cNvPr id="85" name="線"/>
            <p:cNvSpPr/>
            <p:nvPr/>
          </p:nvSpPr>
          <p:spPr>
            <a:xfrm flipV="1">
              <a:off x="139698" y="0"/>
              <a:ext cx="5" cy="177063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86" name="線"/>
            <p:cNvSpPr/>
            <p:nvPr/>
          </p:nvSpPr>
          <p:spPr>
            <a:xfrm flipV="1">
              <a:off x="11671305" y="0"/>
              <a:ext cx="4" cy="177063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87" name="線"/>
            <p:cNvSpPr/>
            <p:nvPr/>
          </p:nvSpPr>
          <p:spPr>
            <a:xfrm flipH="1" flipV="1">
              <a:off x="139699" y="-2"/>
              <a:ext cx="11544309" cy="8"/>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pic>
          <p:nvPicPr>
            <p:cNvPr id="88" name="endpoints.pdf" descr="endpoints.pdf"/>
            <p:cNvPicPr>
              <a:picLocks noChangeAspect="1"/>
            </p:cNvPicPr>
            <p:nvPr/>
          </p:nvPicPr>
          <p:blipFill>
            <a:blip r:embed="rId2">
              <a:extLst/>
            </a:blip>
            <a:stretch>
              <a:fillRect/>
            </a:stretch>
          </p:blipFill>
          <p:spPr>
            <a:xfrm>
              <a:off x="11544305" y="1757929"/>
              <a:ext cx="279403" cy="279407"/>
            </a:xfrm>
            <a:prstGeom prst="rect">
              <a:avLst/>
            </a:prstGeom>
            <a:ln w="12700" cap="flat">
              <a:noFill/>
              <a:miter lim="400000"/>
            </a:ln>
            <a:effectLst/>
          </p:spPr>
        </p:pic>
        <p:pic>
          <p:nvPicPr>
            <p:cNvPr id="89" name="endpoints.pdf" descr="endpoints.pdf"/>
            <p:cNvPicPr>
              <a:picLocks noChangeAspect="1"/>
            </p:cNvPicPr>
            <p:nvPr/>
          </p:nvPicPr>
          <p:blipFill>
            <a:blip r:embed="rId2">
              <a:extLst/>
            </a:blip>
            <a:stretch>
              <a:fillRect/>
            </a:stretch>
          </p:blipFill>
          <p:spPr>
            <a:xfrm>
              <a:off x="-2" y="1757929"/>
              <a:ext cx="279404" cy="279407"/>
            </a:xfrm>
            <a:prstGeom prst="rect">
              <a:avLst/>
            </a:prstGeom>
            <a:ln w="12700" cap="flat">
              <a:noFill/>
              <a:miter lim="400000"/>
            </a:ln>
            <a:effectLst/>
          </p:spPr>
        </p:pic>
      </p:grpSp>
      <p:sp>
        <p:nvSpPr>
          <p:cNvPr id="91" name="Copyright © 2018 Focus Link Ink. All Rights Reserved."/>
          <p:cNvSpPr txBox="1"/>
          <p:nvPr/>
        </p:nvSpPr>
        <p:spPr>
          <a:xfrm>
            <a:off x="8387039" y="9366250"/>
            <a:ext cx="4377854"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0"/>
              </a:spcBef>
              <a:defRPr sz="1400">
                <a:solidFill>
                  <a:srgbClr val="000000"/>
                </a:solidFill>
                <a:latin typeface="Gill Sans"/>
                <a:ea typeface="Gill Sans"/>
                <a:cs typeface="Gill Sans"/>
                <a:sym typeface="Gill Sans"/>
              </a:defRPr>
            </a:lvl1pPr>
          </a:lstStyle>
          <a:p>
            <a:pPr/>
            <a:r>
              <a:t>Copyright © 2020 Ritz Branding Assist. All Rights Reserved.</a:t>
            </a:r>
          </a:p>
        </p:txBody>
      </p:sp>
      <p:sp>
        <p:nvSpPr>
          <p:cNvPr id="92" name="本文レベル1…"/>
          <p:cNvSpPr txBox="1"/>
          <p:nvPr>
            <p:ph type="body" idx="1"/>
          </p:nvPr>
        </p:nvSpPr>
        <p:spPr>
          <a:xfrm>
            <a:off x="1041400" y="1549400"/>
            <a:ext cx="10922000" cy="6667500"/>
          </a:xfrm>
          <a:prstGeom prst="rect">
            <a:avLst/>
          </a:prstGeom>
        </p:spPr>
        <p:txBody>
          <a:bodyPr/>
          <a:lstStyle>
            <a:lvl1pPr>
              <a:spcBef>
                <a:spcPts val="4800"/>
              </a:spcBef>
              <a:buBlip>
                <a:blip r:embed="rId3"/>
              </a:buBlip>
            </a:lvl1pPr>
            <a:lvl2pPr>
              <a:spcBef>
                <a:spcPts val="4800"/>
              </a:spcBef>
              <a:buBlip>
                <a:blip r:embed="rId3"/>
              </a:buBlip>
            </a:lvl2pPr>
            <a:lvl3pPr>
              <a:spcBef>
                <a:spcPts val="4800"/>
              </a:spcBef>
              <a:buBlip>
                <a:blip r:embed="rId3"/>
              </a:buBlip>
            </a:lvl3pPr>
            <a:lvl4pPr>
              <a:spcBef>
                <a:spcPts val="4800"/>
              </a:spcBef>
              <a:buBlip>
                <a:blip r:embed="rId3"/>
              </a:buBlip>
            </a:lvl4pPr>
            <a:lvl5pPr>
              <a:spcBef>
                <a:spcPts val="4800"/>
              </a:spcBef>
              <a:buBlip>
                <a:blip r:embed="rId3"/>
              </a:buBlip>
            </a:lvl5pPr>
          </a:lstStyle>
          <a:p>
            <a:pPr/>
            <a:r>
              <a:t>本文レベル1</a:t>
            </a:r>
          </a:p>
          <a:p>
            <a:pPr lvl="1"/>
            <a:r>
              <a:t>本文レベル2</a:t>
            </a:r>
          </a:p>
          <a:p>
            <a:pPr lvl="2"/>
            <a:r>
              <a:t>本文レベル3</a:t>
            </a:r>
          </a:p>
          <a:p>
            <a:pPr lvl="3"/>
            <a:r>
              <a:t>本文レベル4</a:t>
            </a:r>
          </a:p>
          <a:p>
            <a:pPr lvl="4"/>
            <a:r>
              <a:t>本文レベル5</a:t>
            </a:r>
          </a:p>
        </p:txBody>
      </p:sp>
      <p:sp>
        <p:nvSpPr>
          <p:cNvPr id="93"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空白">
    <p:spTree>
      <p:nvGrpSpPr>
        <p:cNvPr id="1" name=""/>
        <p:cNvGrpSpPr/>
        <p:nvPr/>
      </p:nvGrpSpPr>
      <p:grpSpPr>
        <a:xfrm>
          <a:off x="0" y="0"/>
          <a:ext cx="0" cy="0"/>
          <a:chOff x="0" y="0"/>
          <a:chExt cx="0" cy="0"/>
        </a:xfrm>
      </p:grpSpPr>
      <p:sp>
        <p:nvSpPr>
          <p:cNvPr id="100" name="四角形"/>
          <p:cNvSpPr/>
          <p:nvPr/>
        </p:nvSpPr>
        <p:spPr>
          <a:xfrm>
            <a:off x="406400" y="406400"/>
            <a:ext cx="12192000" cy="8940800"/>
          </a:xfrm>
          <a:prstGeom prst="rect">
            <a:avLst/>
          </a:prstGeom>
          <a:solidFill>
            <a:srgbClr val="C2C3C4">
              <a:alpha val="40000"/>
            </a:srgbClr>
          </a:solidFill>
          <a:ln w="12700">
            <a:miter lim="400000"/>
          </a:ln>
        </p:spPr>
        <p:txBody>
          <a:bodyPr lIns="50800" tIns="50800" rIns="50800" bIns="50800" anchor="ctr"/>
          <a:lstStyle/>
          <a:p>
            <a:pPr>
              <a:spcBef>
                <a:spcPts val="0"/>
              </a:spcBef>
              <a:defRPr sz="3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1" name="Copyright © 2018 Focus Link Ink. All Rights Reserved."/>
          <p:cNvSpPr txBox="1"/>
          <p:nvPr/>
        </p:nvSpPr>
        <p:spPr>
          <a:xfrm>
            <a:off x="8387039" y="9366250"/>
            <a:ext cx="4377854"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0"/>
              </a:spcBef>
              <a:defRPr sz="1400">
                <a:solidFill>
                  <a:srgbClr val="000000"/>
                </a:solidFill>
                <a:latin typeface="Gill Sans"/>
                <a:ea typeface="Gill Sans"/>
                <a:cs typeface="Gill Sans"/>
                <a:sym typeface="Gill Sans"/>
              </a:defRPr>
            </a:lvl1pPr>
          </a:lstStyle>
          <a:p>
            <a:pPr/>
            <a:r>
              <a:t>Copyright © 2020 Ritz Branding Assist. All Rights Reserved.</a:t>
            </a:r>
          </a:p>
        </p:txBody>
      </p:sp>
      <p:sp>
        <p:nvSpPr>
          <p:cNvPr id="102"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上）">
    <p:spTree>
      <p:nvGrpSpPr>
        <p:cNvPr id="1" name=""/>
        <p:cNvGrpSpPr/>
        <p:nvPr/>
      </p:nvGrpSpPr>
      <p:grpSpPr>
        <a:xfrm>
          <a:off x="0" y="0"/>
          <a:ext cx="0" cy="0"/>
          <a:chOff x="0" y="0"/>
          <a:chExt cx="0" cy="0"/>
        </a:xfrm>
      </p:grpSpPr>
      <p:sp>
        <p:nvSpPr>
          <p:cNvPr id="109" name="タイトルテキスト"/>
          <p:cNvSpPr txBox="1"/>
          <p:nvPr>
            <p:ph type="title"/>
          </p:nvPr>
        </p:nvSpPr>
        <p:spPr>
          <a:prstGeom prst="rect">
            <a:avLst/>
          </a:prstGeom>
        </p:spPr>
        <p:txBody>
          <a:bodyPr/>
          <a:lstStyle/>
          <a:p>
            <a:pPr/>
            <a:r>
              <a:t>タイトルテキスト</a:t>
            </a:r>
          </a:p>
        </p:txBody>
      </p:sp>
      <p:sp>
        <p:nvSpPr>
          <p:cNvPr id="110"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タイトル（中央）">
    <p:spTree>
      <p:nvGrpSpPr>
        <p:cNvPr id="1" name=""/>
        <p:cNvGrpSpPr/>
        <p:nvPr/>
      </p:nvGrpSpPr>
      <p:grpSpPr>
        <a:xfrm>
          <a:off x="0" y="0"/>
          <a:ext cx="0" cy="0"/>
          <a:chOff x="0" y="0"/>
          <a:chExt cx="0" cy="0"/>
        </a:xfrm>
      </p:grpSpPr>
      <p:grpSp>
        <p:nvGrpSpPr>
          <p:cNvPr id="119" name="グループ"/>
          <p:cNvGrpSpPr/>
          <p:nvPr/>
        </p:nvGrpSpPr>
        <p:grpSpPr>
          <a:xfrm>
            <a:off x="406395" y="3664972"/>
            <a:ext cx="12192007" cy="76207"/>
            <a:chOff x="-1" y="0"/>
            <a:chExt cx="12192006" cy="76206"/>
          </a:xfrm>
        </p:grpSpPr>
        <p:sp>
          <p:nvSpPr>
            <p:cNvPr id="117" name="線"/>
            <p:cNvSpPr/>
            <p:nvPr/>
          </p:nvSpPr>
          <p:spPr>
            <a:xfrm flipH="1" flipV="1">
              <a:off x="-2" y="0"/>
              <a:ext cx="12192009" cy="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118" name="線"/>
            <p:cNvSpPr/>
            <p:nvPr/>
          </p:nvSpPr>
          <p:spPr>
            <a:xfrm flipH="1" flipV="1">
              <a:off x="-2" y="76199"/>
              <a:ext cx="12192009" cy="8"/>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grpSp>
      <p:grpSp>
        <p:nvGrpSpPr>
          <p:cNvPr id="122" name="グループ"/>
          <p:cNvGrpSpPr/>
          <p:nvPr/>
        </p:nvGrpSpPr>
        <p:grpSpPr>
          <a:xfrm>
            <a:off x="406395" y="5989072"/>
            <a:ext cx="12192007" cy="76208"/>
            <a:chOff x="-1" y="0"/>
            <a:chExt cx="12192006" cy="76207"/>
          </a:xfrm>
        </p:grpSpPr>
        <p:sp>
          <p:nvSpPr>
            <p:cNvPr id="120" name="線"/>
            <p:cNvSpPr/>
            <p:nvPr/>
          </p:nvSpPr>
          <p:spPr>
            <a:xfrm flipH="1" flipV="1">
              <a:off x="-2" y="0"/>
              <a:ext cx="12192009" cy="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121" name="線"/>
            <p:cNvSpPr/>
            <p:nvPr/>
          </p:nvSpPr>
          <p:spPr>
            <a:xfrm flipH="1" flipV="1">
              <a:off x="-2" y="76200"/>
              <a:ext cx="12192009" cy="8"/>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grpSp>
      <p:sp>
        <p:nvSpPr>
          <p:cNvPr id="123" name="タイトルテキスト"/>
          <p:cNvSpPr txBox="1"/>
          <p:nvPr>
            <p:ph type="title"/>
          </p:nvPr>
        </p:nvSpPr>
        <p:spPr>
          <a:xfrm>
            <a:off x="812800" y="3784600"/>
            <a:ext cx="11379200" cy="2184400"/>
          </a:xfrm>
          <a:prstGeom prst="rect">
            <a:avLst/>
          </a:prstGeom>
        </p:spPr>
        <p:txBody>
          <a:bodyPr/>
          <a:lstStyle>
            <a:lvl1pPr>
              <a:lnSpc>
                <a:spcPct val="90000"/>
              </a:lnSpc>
              <a:defRPr cap="all"/>
            </a:lvl1pPr>
          </a:lstStyle>
          <a:p>
            <a:pPr/>
            <a:r>
              <a:t>タイトルテキスト</a:t>
            </a:r>
          </a:p>
        </p:txBody>
      </p:sp>
      <p:sp>
        <p:nvSpPr>
          <p:cNvPr id="124" name="Copyright © 2018 Focus Link Ink. All Rights Reserved."/>
          <p:cNvSpPr txBox="1"/>
          <p:nvPr/>
        </p:nvSpPr>
        <p:spPr>
          <a:xfrm>
            <a:off x="8387039" y="9366250"/>
            <a:ext cx="4377854"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0"/>
              </a:spcBef>
              <a:defRPr sz="1400">
                <a:solidFill>
                  <a:srgbClr val="000000"/>
                </a:solidFill>
                <a:latin typeface="Gill Sans"/>
                <a:ea typeface="Gill Sans"/>
                <a:cs typeface="Gill Sans"/>
                <a:sym typeface="Gill Sans"/>
              </a:defRPr>
            </a:lvl1pPr>
          </a:lstStyle>
          <a:p>
            <a:pPr/>
            <a:r>
              <a:t>Copyright © 2020 Ritz Branding Assist. All Rights Reserved.</a:t>
            </a:r>
          </a:p>
        </p:txBody>
      </p:sp>
      <p:sp>
        <p:nvSpPr>
          <p:cNvPr id="125"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画像（横長）">
    <p:spTree>
      <p:nvGrpSpPr>
        <p:cNvPr id="1" name=""/>
        <p:cNvGrpSpPr/>
        <p:nvPr/>
      </p:nvGrpSpPr>
      <p:grpSpPr>
        <a:xfrm>
          <a:off x="0" y="0"/>
          <a:ext cx="0" cy="0"/>
          <a:chOff x="0" y="0"/>
          <a:chExt cx="0" cy="0"/>
        </a:xfrm>
      </p:grpSpPr>
      <p:sp>
        <p:nvSpPr>
          <p:cNvPr id="132" name="四角形"/>
          <p:cNvSpPr/>
          <p:nvPr/>
        </p:nvSpPr>
        <p:spPr>
          <a:xfrm>
            <a:off x="406400" y="406400"/>
            <a:ext cx="12192000" cy="8940800"/>
          </a:xfrm>
          <a:prstGeom prst="rect">
            <a:avLst/>
          </a:prstGeom>
          <a:solidFill>
            <a:srgbClr val="C2C3C4">
              <a:alpha val="40000"/>
            </a:srgbClr>
          </a:solidFill>
          <a:ln w="12700">
            <a:miter lim="400000"/>
          </a:ln>
        </p:spPr>
        <p:txBody>
          <a:bodyPr lIns="50800" tIns="50800" rIns="50800" bIns="50800" anchor="ctr"/>
          <a:lstStyle/>
          <a:p>
            <a:pPr>
              <a:spcBef>
                <a:spcPts val="0"/>
              </a:spcBef>
              <a:defRPr sz="3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nvGrpSpPr>
          <p:cNvPr id="138" name="グループ"/>
          <p:cNvGrpSpPr/>
          <p:nvPr/>
        </p:nvGrpSpPr>
        <p:grpSpPr>
          <a:xfrm>
            <a:off x="596893" y="718567"/>
            <a:ext cx="11823710" cy="2037337"/>
            <a:chOff x="-1" y="-1"/>
            <a:chExt cx="11823708" cy="2037336"/>
          </a:xfrm>
        </p:grpSpPr>
        <p:sp>
          <p:nvSpPr>
            <p:cNvPr id="133" name="線"/>
            <p:cNvSpPr/>
            <p:nvPr/>
          </p:nvSpPr>
          <p:spPr>
            <a:xfrm flipV="1">
              <a:off x="139698" y="0"/>
              <a:ext cx="5" cy="177063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134" name="線"/>
            <p:cNvSpPr/>
            <p:nvPr/>
          </p:nvSpPr>
          <p:spPr>
            <a:xfrm flipV="1">
              <a:off x="11671305" y="0"/>
              <a:ext cx="4" cy="177063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135" name="線"/>
            <p:cNvSpPr/>
            <p:nvPr/>
          </p:nvSpPr>
          <p:spPr>
            <a:xfrm flipH="1" flipV="1">
              <a:off x="139699" y="-2"/>
              <a:ext cx="11544309" cy="8"/>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pic>
          <p:nvPicPr>
            <p:cNvPr id="136" name="endpoints.pdf" descr="endpoints.pdf"/>
            <p:cNvPicPr>
              <a:picLocks noChangeAspect="1"/>
            </p:cNvPicPr>
            <p:nvPr/>
          </p:nvPicPr>
          <p:blipFill>
            <a:blip r:embed="rId2">
              <a:extLst/>
            </a:blip>
            <a:stretch>
              <a:fillRect/>
            </a:stretch>
          </p:blipFill>
          <p:spPr>
            <a:xfrm>
              <a:off x="11544305" y="1757929"/>
              <a:ext cx="279403" cy="279407"/>
            </a:xfrm>
            <a:prstGeom prst="rect">
              <a:avLst/>
            </a:prstGeom>
            <a:ln w="12700" cap="flat">
              <a:noFill/>
              <a:miter lim="400000"/>
            </a:ln>
            <a:effectLst/>
          </p:spPr>
        </p:pic>
        <p:pic>
          <p:nvPicPr>
            <p:cNvPr id="137" name="endpoints.pdf" descr="endpoints.pdf"/>
            <p:cNvPicPr>
              <a:picLocks noChangeAspect="1"/>
            </p:cNvPicPr>
            <p:nvPr/>
          </p:nvPicPr>
          <p:blipFill>
            <a:blip r:embed="rId2">
              <a:extLst/>
            </a:blip>
            <a:stretch>
              <a:fillRect/>
            </a:stretch>
          </p:blipFill>
          <p:spPr>
            <a:xfrm>
              <a:off x="-2" y="1757929"/>
              <a:ext cx="279404" cy="279407"/>
            </a:xfrm>
            <a:prstGeom prst="rect">
              <a:avLst/>
            </a:prstGeom>
            <a:ln w="12700" cap="flat">
              <a:noFill/>
              <a:miter lim="400000"/>
            </a:ln>
            <a:effectLst/>
          </p:spPr>
        </p:pic>
      </p:grpSp>
      <p:sp>
        <p:nvSpPr>
          <p:cNvPr id="139" name="Copyright © 2018 Focus Link Ink. All Rights Reserved."/>
          <p:cNvSpPr txBox="1"/>
          <p:nvPr/>
        </p:nvSpPr>
        <p:spPr>
          <a:xfrm>
            <a:off x="8387039" y="9366250"/>
            <a:ext cx="4377854"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0"/>
              </a:spcBef>
              <a:defRPr sz="1400">
                <a:solidFill>
                  <a:srgbClr val="000000"/>
                </a:solidFill>
                <a:latin typeface="Gill Sans"/>
                <a:ea typeface="Gill Sans"/>
                <a:cs typeface="Gill Sans"/>
                <a:sym typeface="Gill Sans"/>
              </a:defRPr>
            </a:lvl1pPr>
          </a:lstStyle>
          <a:p>
            <a:pPr/>
            <a:r>
              <a:t>Copyright © 2020 Ritz Branding Assist. All Rights Reserved.</a:t>
            </a:r>
          </a:p>
        </p:txBody>
      </p:sp>
      <p:sp>
        <p:nvSpPr>
          <p:cNvPr id="140" name="イメージ"/>
          <p:cNvSpPr/>
          <p:nvPr>
            <p:ph type="pic" sz="half" idx="13"/>
          </p:nvPr>
        </p:nvSpPr>
        <p:spPr>
          <a:xfrm>
            <a:off x="3009900" y="3632200"/>
            <a:ext cx="7010400" cy="5257800"/>
          </a:xfrm>
          <a:prstGeom prst="rect">
            <a:avLst/>
          </a:prstGeom>
        </p:spPr>
        <p:txBody>
          <a:bodyPr lIns="91439" tIns="45719" rIns="91439" bIns="45719" anchor="t">
            <a:noAutofit/>
          </a:bodyPr>
          <a:lstStyle/>
          <a:p>
            <a:pPr/>
          </a:p>
        </p:txBody>
      </p:sp>
      <p:sp>
        <p:nvSpPr>
          <p:cNvPr id="141" name="タイトルテキスト"/>
          <p:cNvSpPr txBox="1"/>
          <p:nvPr>
            <p:ph type="title"/>
          </p:nvPr>
        </p:nvSpPr>
        <p:spPr>
          <a:prstGeom prst="rect">
            <a:avLst/>
          </a:prstGeom>
        </p:spPr>
        <p:txBody>
          <a:bodyPr/>
          <a:lstStyle/>
          <a:p>
            <a:pPr/>
            <a:r>
              <a:t>タイトルテキスト</a:t>
            </a:r>
          </a:p>
        </p:txBody>
      </p:sp>
      <p:sp>
        <p:nvSpPr>
          <p:cNvPr id="142"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画像（パノラマ）">
    <p:spTree>
      <p:nvGrpSpPr>
        <p:cNvPr id="1" name=""/>
        <p:cNvGrpSpPr/>
        <p:nvPr/>
      </p:nvGrpSpPr>
      <p:grpSpPr>
        <a:xfrm>
          <a:off x="0" y="0"/>
          <a:ext cx="0" cy="0"/>
          <a:chOff x="0" y="0"/>
          <a:chExt cx="0" cy="0"/>
        </a:xfrm>
      </p:grpSpPr>
      <p:grpSp>
        <p:nvGrpSpPr>
          <p:cNvPr id="151" name="グループ"/>
          <p:cNvGrpSpPr/>
          <p:nvPr/>
        </p:nvGrpSpPr>
        <p:grpSpPr>
          <a:xfrm>
            <a:off x="406395" y="401072"/>
            <a:ext cx="12192007" cy="76208"/>
            <a:chOff x="-1" y="0"/>
            <a:chExt cx="12192006" cy="76207"/>
          </a:xfrm>
        </p:grpSpPr>
        <p:sp>
          <p:nvSpPr>
            <p:cNvPr id="149" name="線"/>
            <p:cNvSpPr/>
            <p:nvPr/>
          </p:nvSpPr>
          <p:spPr>
            <a:xfrm flipH="1" flipV="1">
              <a:off x="-2" y="0"/>
              <a:ext cx="12192009" cy="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150" name="線"/>
            <p:cNvSpPr/>
            <p:nvPr/>
          </p:nvSpPr>
          <p:spPr>
            <a:xfrm flipH="1" flipV="1">
              <a:off x="-2" y="76200"/>
              <a:ext cx="12192009" cy="8"/>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grpSp>
      <p:grpSp>
        <p:nvGrpSpPr>
          <p:cNvPr id="156" name="グループ"/>
          <p:cNvGrpSpPr/>
          <p:nvPr/>
        </p:nvGrpSpPr>
        <p:grpSpPr>
          <a:xfrm>
            <a:off x="11455396" y="1917696"/>
            <a:ext cx="1104911" cy="180484"/>
            <a:chOff x="0" y="0"/>
            <a:chExt cx="1104910" cy="180482"/>
          </a:xfrm>
        </p:grpSpPr>
        <p:pic>
          <p:nvPicPr>
            <p:cNvPr id="152" name="headlines_star.pdf" descr="headlines_star.pdf"/>
            <p:cNvPicPr>
              <a:picLocks noChangeAspect="1"/>
            </p:cNvPicPr>
            <p:nvPr/>
          </p:nvPicPr>
          <p:blipFill>
            <a:blip r:embed="rId2">
              <a:alphaModFix amt="52999"/>
              <a:extLst/>
            </a:blip>
            <a:stretch>
              <a:fillRect/>
            </a:stretch>
          </p:blipFill>
          <p:spPr>
            <a:xfrm>
              <a:off x="914402" y="-1"/>
              <a:ext cx="190508" cy="180483"/>
            </a:xfrm>
            <a:prstGeom prst="rect">
              <a:avLst/>
            </a:prstGeom>
            <a:ln w="12700" cap="flat">
              <a:noFill/>
              <a:miter lim="400000"/>
            </a:ln>
            <a:effectLst/>
          </p:spPr>
        </p:pic>
        <p:pic>
          <p:nvPicPr>
            <p:cNvPr id="153" name="headlines_star.pdf" descr="headlines_star.pdf"/>
            <p:cNvPicPr>
              <a:picLocks noChangeAspect="1"/>
            </p:cNvPicPr>
            <p:nvPr/>
          </p:nvPicPr>
          <p:blipFill>
            <a:blip r:embed="rId2">
              <a:alphaModFix amt="52999"/>
              <a:extLst/>
            </a:blip>
            <a:stretch>
              <a:fillRect/>
            </a:stretch>
          </p:blipFill>
          <p:spPr>
            <a:xfrm>
              <a:off x="609602" y="-1"/>
              <a:ext cx="190505" cy="180483"/>
            </a:xfrm>
            <a:prstGeom prst="rect">
              <a:avLst/>
            </a:prstGeom>
            <a:ln w="12700" cap="flat">
              <a:noFill/>
              <a:miter lim="400000"/>
            </a:ln>
            <a:effectLst/>
          </p:spPr>
        </p:pic>
        <p:pic>
          <p:nvPicPr>
            <p:cNvPr id="154" name="headlines_star.pdf" descr="headlines_star.pdf"/>
            <p:cNvPicPr>
              <a:picLocks noChangeAspect="1"/>
            </p:cNvPicPr>
            <p:nvPr/>
          </p:nvPicPr>
          <p:blipFill>
            <a:blip r:embed="rId2">
              <a:alphaModFix amt="52999"/>
              <a:extLst/>
            </a:blip>
            <a:stretch>
              <a:fillRect/>
            </a:stretch>
          </p:blipFill>
          <p:spPr>
            <a:xfrm>
              <a:off x="304801" y="-1"/>
              <a:ext cx="190505" cy="180483"/>
            </a:xfrm>
            <a:prstGeom prst="rect">
              <a:avLst/>
            </a:prstGeom>
            <a:ln w="12700" cap="flat">
              <a:noFill/>
              <a:miter lim="400000"/>
            </a:ln>
            <a:effectLst/>
          </p:spPr>
        </p:pic>
        <p:pic>
          <p:nvPicPr>
            <p:cNvPr id="155" name="headlines_star.pdf" descr="headlines_star.pdf"/>
            <p:cNvPicPr>
              <a:picLocks noChangeAspect="1"/>
            </p:cNvPicPr>
            <p:nvPr/>
          </p:nvPicPr>
          <p:blipFill>
            <a:blip r:embed="rId2">
              <a:alphaModFix amt="52999"/>
              <a:extLst/>
            </a:blip>
            <a:stretch>
              <a:fillRect/>
            </a:stretch>
          </p:blipFill>
          <p:spPr>
            <a:xfrm>
              <a:off x="-1" y="-1"/>
              <a:ext cx="190507" cy="180483"/>
            </a:xfrm>
            <a:prstGeom prst="rect">
              <a:avLst/>
            </a:prstGeom>
            <a:ln w="12700" cap="flat">
              <a:noFill/>
              <a:miter lim="400000"/>
            </a:ln>
            <a:effectLst/>
          </p:spPr>
        </p:pic>
      </p:grpSp>
      <p:grpSp>
        <p:nvGrpSpPr>
          <p:cNvPr id="161" name="グループ"/>
          <p:cNvGrpSpPr/>
          <p:nvPr/>
        </p:nvGrpSpPr>
        <p:grpSpPr>
          <a:xfrm>
            <a:off x="457195" y="1917696"/>
            <a:ext cx="1104912" cy="180484"/>
            <a:chOff x="0" y="0"/>
            <a:chExt cx="1104910" cy="180482"/>
          </a:xfrm>
        </p:grpSpPr>
        <p:pic>
          <p:nvPicPr>
            <p:cNvPr id="157" name="headlines_star.pdf" descr="headlines_star.pdf"/>
            <p:cNvPicPr>
              <a:picLocks noChangeAspect="1"/>
            </p:cNvPicPr>
            <p:nvPr/>
          </p:nvPicPr>
          <p:blipFill>
            <a:blip r:embed="rId2">
              <a:alphaModFix amt="52999"/>
              <a:extLst/>
            </a:blip>
            <a:stretch>
              <a:fillRect/>
            </a:stretch>
          </p:blipFill>
          <p:spPr>
            <a:xfrm>
              <a:off x="914402" y="-1"/>
              <a:ext cx="190508" cy="180483"/>
            </a:xfrm>
            <a:prstGeom prst="rect">
              <a:avLst/>
            </a:prstGeom>
            <a:ln w="12700" cap="flat">
              <a:noFill/>
              <a:miter lim="400000"/>
            </a:ln>
            <a:effectLst/>
          </p:spPr>
        </p:pic>
        <p:pic>
          <p:nvPicPr>
            <p:cNvPr id="158" name="headlines_star.pdf" descr="headlines_star.pdf"/>
            <p:cNvPicPr>
              <a:picLocks noChangeAspect="1"/>
            </p:cNvPicPr>
            <p:nvPr/>
          </p:nvPicPr>
          <p:blipFill>
            <a:blip r:embed="rId2">
              <a:alphaModFix amt="52999"/>
              <a:extLst/>
            </a:blip>
            <a:stretch>
              <a:fillRect/>
            </a:stretch>
          </p:blipFill>
          <p:spPr>
            <a:xfrm>
              <a:off x="609602" y="-1"/>
              <a:ext cx="190505" cy="180483"/>
            </a:xfrm>
            <a:prstGeom prst="rect">
              <a:avLst/>
            </a:prstGeom>
            <a:ln w="12700" cap="flat">
              <a:noFill/>
              <a:miter lim="400000"/>
            </a:ln>
            <a:effectLst/>
          </p:spPr>
        </p:pic>
        <p:pic>
          <p:nvPicPr>
            <p:cNvPr id="159" name="headlines_star.pdf" descr="headlines_star.pdf"/>
            <p:cNvPicPr>
              <a:picLocks noChangeAspect="1"/>
            </p:cNvPicPr>
            <p:nvPr/>
          </p:nvPicPr>
          <p:blipFill>
            <a:blip r:embed="rId2">
              <a:alphaModFix amt="52999"/>
              <a:extLst/>
            </a:blip>
            <a:stretch>
              <a:fillRect/>
            </a:stretch>
          </p:blipFill>
          <p:spPr>
            <a:xfrm>
              <a:off x="304801" y="-1"/>
              <a:ext cx="190505" cy="180483"/>
            </a:xfrm>
            <a:prstGeom prst="rect">
              <a:avLst/>
            </a:prstGeom>
            <a:ln w="12700" cap="flat">
              <a:noFill/>
              <a:miter lim="400000"/>
            </a:ln>
            <a:effectLst/>
          </p:spPr>
        </p:pic>
        <p:pic>
          <p:nvPicPr>
            <p:cNvPr id="160" name="headlines_star.pdf" descr="headlines_star.pdf"/>
            <p:cNvPicPr>
              <a:picLocks noChangeAspect="1"/>
            </p:cNvPicPr>
            <p:nvPr/>
          </p:nvPicPr>
          <p:blipFill>
            <a:blip r:embed="rId2">
              <a:alphaModFix amt="52999"/>
              <a:extLst/>
            </a:blip>
            <a:stretch>
              <a:fillRect/>
            </a:stretch>
          </p:blipFill>
          <p:spPr>
            <a:xfrm>
              <a:off x="-1" y="-1"/>
              <a:ext cx="190507" cy="180483"/>
            </a:xfrm>
            <a:prstGeom prst="rect">
              <a:avLst/>
            </a:prstGeom>
            <a:ln w="12700" cap="flat">
              <a:noFill/>
              <a:miter lim="400000"/>
            </a:ln>
            <a:effectLst/>
          </p:spPr>
        </p:pic>
      </p:grpSp>
      <p:grpSp>
        <p:nvGrpSpPr>
          <p:cNvPr id="169" name="グループ"/>
          <p:cNvGrpSpPr/>
          <p:nvPr/>
        </p:nvGrpSpPr>
        <p:grpSpPr>
          <a:xfrm>
            <a:off x="10540999" y="1521811"/>
            <a:ext cx="2057410" cy="548295"/>
            <a:chOff x="0" y="0"/>
            <a:chExt cx="2057408" cy="548293"/>
          </a:xfrm>
        </p:grpSpPr>
        <p:sp>
          <p:nvSpPr>
            <p:cNvPr id="162" name="線"/>
            <p:cNvSpPr/>
            <p:nvPr/>
          </p:nvSpPr>
          <p:spPr>
            <a:xfrm flipV="1">
              <a:off x="114300" y="0"/>
              <a:ext cx="5" cy="230793"/>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163" name="線"/>
            <p:cNvSpPr/>
            <p:nvPr/>
          </p:nvSpPr>
          <p:spPr>
            <a:xfrm flipH="1" flipV="1">
              <a:off x="111404" y="225460"/>
              <a:ext cx="1946005" cy="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164" name="線"/>
            <p:cNvSpPr/>
            <p:nvPr/>
          </p:nvSpPr>
          <p:spPr>
            <a:xfrm flipH="1" flipV="1">
              <a:off x="111404" y="288960"/>
              <a:ext cx="1946005" cy="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165" name="線"/>
            <p:cNvSpPr/>
            <p:nvPr/>
          </p:nvSpPr>
          <p:spPr>
            <a:xfrm flipV="1">
              <a:off x="114300" y="281590"/>
              <a:ext cx="5" cy="26670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166" name="線"/>
            <p:cNvSpPr/>
            <p:nvPr/>
          </p:nvSpPr>
          <p:spPr>
            <a:xfrm flipV="1">
              <a:off x="50800" y="1155"/>
              <a:ext cx="5" cy="534440"/>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167" name="線"/>
            <p:cNvSpPr/>
            <p:nvPr/>
          </p:nvSpPr>
          <p:spPr>
            <a:xfrm flipH="1" flipV="1">
              <a:off x="12700" y="9560"/>
              <a:ext cx="114307" cy="6"/>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168" name="線"/>
            <p:cNvSpPr/>
            <p:nvPr/>
          </p:nvSpPr>
          <p:spPr>
            <a:xfrm flipH="1" flipV="1">
              <a:off x="0" y="542963"/>
              <a:ext cx="114307" cy="133"/>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grpSp>
      <p:grpSp>
        <p:nvGrpSpPr>
          <p:cNvPr id="177" name="グループ"/>
          <p:cNvGrpSpPr/>
          <p:nvPr/>
        </p:nvGrpSpPr>
        <p:grpSpPr>
          <a:xfrm>
            <a:off x="406398" y="1521811"/>
            <a:ext cx="2057409" cy="548295"/>
            <a:chOff x="0" y="0"/>
            <a:chExt cx="2057408" cy="548294"/>
          </a:xfrm>
        </p:grpSpPr>
        <p:sp>
          <p:nvSpPr>
            <p:cNvPr id="170" name="線"/>
            <p:cNvSpPr/>
            <p:nvPr/>
          </p:nvSpPr>
          <p:spPr>
            <a:xfrm flipH="1" flipV="1">
              <a:off x="-1" y="212760"/>
              <a:ext cx="1930411" cy="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171" name="線"/>
            <p:cNvSpPr/>
            <p:nvPr/>
          </p:nvSpPr>
          <p:spPr>
            <a:xfrm flipH="1" flipV="1">
              <a:off x="-1" y="288961"/>
              <a:ext cx="1930411" cy="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172" name="線"/>
            <p:cNvSpPr/>
            <p:nvPr/>
          </p:nvSpPr>
          <p:spPr>
            <a:xfrm flipV="1">
              <a:off x="1930402" y="0"/>
              <a:ext cx="132" cy="218093"/>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173" name="線"/>
            <p:cNvSpPr/>
            <p:nvPr/>
          </p:nvSpPr>
          <p:spPr>
            <a:xfrm flipV="1">
              <a:off x="1930403" y="281590"/>
              <a:ext cx="5" cy="26670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174" name="線"/>
            <p:cNvSpPr/>
            <p:nvPr/>
          </p:nvSpPr>
          <p:spPr>
            <a:xfrm flipV="1">
              <a:off x="1993903" y="1156"/>
              <a:ext cx="5" cy="534440"/>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175" name="線"/>
            <p:cNvSpPr/>
            <p:nvPr/>
          </p:nvSpPr>
          <p:spPr>
            <a:xfrm flipH="1" flipV="1">
              <a:off x="1943104" y="9561"/>
              <a:ext cx="114303" cy="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176" name="線"/>
            <p:cNvSpPr/>
            <p:nvPr/>
          </p:nvSpPr>
          <p:spPr>
            <a:xfrm flipH="1" flipV="1">
              <a:off x="1943104" y="542963"/>
              <a:ext cx="114304" cy="133"/>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grpSp>
      <p:sp>
        <p:nvSpPr>
          <p:cNvPr id="178" name="イメージ"/>
          <p:cNvSpPr/>
          <p:nvPr>
            <p:ph type="pic" idx="13"/>
          </p:nvPr>
        </p:nvSpPr>
        <p:spPr>
          <a:xfrm>
            <a:off x="393700" y="2882900"/>
            <a:ext cx="12208255" cy="5513407"/>
          </a:xfrm>
          <a:prstGeom prst="rect">
            <a:avLst/>
          </a:prstGeom>
        </p:spPr>
        <p:txBody>
          <a:bodyPr lIns="91439" tIns="45719" rIns="91439" bIns="45719" anchor="t">
            <a:noAutofit/>
          </a:bodyPr>
          <a:lstStyle/>
          <a:p>
            <a:pPr/>
          </a:p>
        </p:txBody>
      </p:sp>
      <p:sp>
        <p:nvSpPr>
          <p:cNvPr id="179" name="タイトルテキスト"/>
          <p:cNvSpPr txBox="1"/>
          <p:nvPr>
            <p:ph type="title"/>
          </p:nvPr>
        </p:nvSpPr>
        <p:spPr>
          <a:xfrm>
            <a:off x="812800" y="482600"/>
            <a:ext cx="11379200" cy="1054100"/>
          </a:xfrm>
          <a:prstGeom prst="rect">
            <a:avLst/>
          </a:prstGeom>
        </p:spPr>
        <p:txBody>
          <a:bodyPr/>
          <a:lstStyle>
            <a:lvl1pPr>
              <a:lnSpc>
                <a:spcPct val="90000"/>
              </a:lnSpc>
              <a:defRPr cap="all"/>
            </a:lvl1pPr>
          </a:lstStyle>
          <a:p>
            <a:pPr/>
            <a:r>
              <a:t>タイトルテキスト</a:t>
            </a:r>
          </a:p>
        </p:txBody>
      </p:sp>
      <p:sp>
        <p:nvSpPr>
          <p:cNvPr id="180" name="本文レベル1…"/>
          <p:cNvSpPr txBox="1"/>
          <p:nvPr>
            <p:ph type="body" sz="quarter" idx="1"/>
          </p:nvPr>
        </p:nvSpPr>
        <p:spPr>
          <a:xfrm>
            <a:off x="2400300" y="1524000"/>
            <a:ext cx="8204200" cy="546100"/>
          </a:xfrm>
          <a:prstGeom prst="rect">
            <a:avLst/>
          </a:prstGeom>
          <a:solidFill>
            <a:srgbClr val="C2C3C4">
              <a:alpha val="40000"/>
            </a:srgbClr>
          </a:solidFill>
        </p:spPr>
        <p:txBody>
          <a:bodyPr/>
          <a:lstStyle>
            <a:lvl1pPr marL="0" indent="0" algn="ctr">
              <a:spcBef>
                <a:spcPts val="0"/>
              </a:spcBef>
              <a:buSzTx/>
              <a:buNone/>
              <a:defRPr sz="2400"/>
            </a:lvl1pPr>
            <a:lvl2pPr marL="0" indent="0" algn="ctr">
              <a:spcBef>
                <a:spcPts val="0"/>
              </a:spcBef>
              <a:buSzTx/>
              <a:buNone/>
              <a:defRPr sz="2400"/>
            </a:lvl2pPr>
            <a:lvl3pPr marL="0" indent="0" algn="ctr">
              <a:spcBef>
                <a:spcPts val="0"/>
              </a:spcBef>
              <a:buSzTx/>
              <a:buNone/>
              <a:defRPr sz="2400"/>
            </a:lvl3pPr>
            <a:lvl4pPr marL="0" indent="0" algn="ctr">
              <a:spcBef>
                <a:spcPts val="0"/>
              </a:spcBef>
              <a:buSzTx/>
              <a:buNone/>
              <a:defRPr sz="2400"/>
            </a:lvl4pPr>
            <a:lvl5pPr marL="0" indent="0" algn="ctr">
              <a:spcBef>
                <a:spcPts val="0"/>
              </a:spcBef>
              <a:buSzTx/>
              <a:buNone/>
              <a:defRPr sz="2400"/>
            </a:lvl5pPr>
          </a:lstStyle>
          <a:p>
            <a:pPr/>
            <a:r>
              <a:t>本文レベル1</a:t>
            </a:r>
          </a:p>
          <a:p>
            <a:pPr lvl="1"/>
            <a:r>
              <a:t>本文レベル2</a:t>
            </a:r>
          </a:p>
          <a:p>
            <a:pPr lvl="2"/>
            <a:r>
              <a:t>本文レベル3</a:t>
            </a:r>
          </a:p>
          <a:p>
            <a:pPr lvl="3"/>
            <a:r>
              <a:t>本文レベル4</a:t>
            </a:r>
          </a:p>
          <a:p>
            <a:pPr lvl="4"/>
            <a:r>
              <a:t>本文レベル5</a:t>
            </a:r>
          </a:p>
        </p:txBody>
      </p:sp>
      <p:sp>
        <p:nvSpPr>
          <p:cNvPr id="181" name="Copyright © 2018 Focus Link Ink. All Rights Reserved."/>
          <p:cNvSpPr txBox="1"/>
          <p:nvPr/>
        </p:nvSpPr>
        <p:spPr>
          <a:xfrm>
            <a:off x="8387039" y="9366250"/>
            <a:ext cx="4377854"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0"/>
              </a:spcBef>
              <a:defRPr sz="1400">
                <a:solidFill>
                  <a:srgbClr val="000000"/>
                </a:solidFill>
                <a:latin typeface="Gill Sans"/>
                <a:ea typeface="Gill Sans"/>
                <a:cs typeface="Gill Sans"/>
                <a:sym typeface="Gill Sans"/>
              </a:defRPr>
            </a:lvl1pPr>
          </a:lstStyle>
          <a:p>
            <a:pPr/>
            <a:r>
              <a:t>Copyright © 2020 Ritz Branding Assist. All Rights Reserved.</a:t>
            </a:r>
          </a:p>
        </p:txBody>
      </p:sp>
      <p:sp>
        <p:nvSpPr>
          <p:cNvPr id="182"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 Id="rId9" Type="http://schemas.openxmlformats.org/officeDocument/2006/relationships/slideLayout" Target="../slideLayouts/slideLayout5.xml"/><Relationship Id="rId10" Type="http://schemas.openxmlformats.org/officeDocument/2006/relationships/slideLayout" Target="../slideLayouts/slideLayout6.xml"/><Relationship Id="rId11" Type="http://schemas.openxmlformats.org/officeDocument/2006/relationships/slideLayout" Target="../slideLayouts/slideLayout7.xml"/><Relationship Id="rId12" Type="http://schemas.openxmlformats.org/officeDocument/2006/relationships/slideLayout" Target="../slideLayouts/slideLayout8.xml"/><Relationship Id="rId13" Type="http://schemas.openxmlformats.org/officeDocument/2006/relationships/slideLayout" Target="../slideLayouts/slideLayout9.xml"/><Relationship Id="rId14" Type="http://schemas.openxmlformats.org/officeDocument/2006/relationships/slideLayout" Target="../slideLayouts/slideLayout10.xml"/><Relationship Id="rId15" Type="http://schemas.openxmlformats.org/officeDocument/2006/relationships/slideLayout" Target="../slideLayouts/slideLayout11.xml"/><Relationship Id="rId16" Type="http://schemas.openxmlformats.org/officeDocument/2006/relationships/slideLayout" Target="../slideLayouts/slideLayout12.xml"/><Relationship Id="rId17" Type="http://schemas.openxmlformats.org/officeDocument/2006/relationships/slideLayout" Target="../slideLayouts/slideLayout13.xml"/><Relationship Id="rId18" Type="http://schemas.openxmlformats.org/officeDocument/2006/relationships/slideLayout" Target="../slideLayouts/slideLayout14.xml"/><Relationship Id="rId1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四角形"/>
          <p:cNvSpPr/>
          <p:nvPr/>
        </p:nvSpPr>
        <p:spPr>
          <a:xfrm>
            <a:off x="406400" y="406400"/>
            <a:ext cx="12192000" cy="8940800"/>
          </a:xfrm>
          <a:prstGeom prst="rect">
            <a:avLst/>
          </a:prstGeom>
          <a:solidFill>
            <a:srgbClr val="C2C3C4">
              <a:alpha val="40000"/>
            </a:srgbClr>
          </a:solidFill>
          <a:ln w="12700">
            <a:miter lim="400000"/>
          </a:ln>
        </p:spPr>
        <p:txBody>
          <a:bodyPr lIns="50800" tIns="50800" rIns="50800" bIns="50800" anchor="ctr"/>
          <a:lstStyle/>
          <a:p>
            <a:pPr>
              <a:spcBef>
                <a:spcPts val="0"/>
              </a:spcBef>
              <a:defRPr sz="3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nvGrpSpPr>
          <p:cNvPr id="8" name="グループ"/>
          <p:cNvGrpSpPr/>
          <p:nvPr/>
        </p:nvGrpSpPr>
        <p:grpSpPr>
          <a:xfrm>
            <a:off x="596893" y="718567"/>
            <a:ext cx="11823710" cy="2037337"/>
            <a:chOff x="-1" y="-1"/>
            <a:chExt cx="11823708" cy="2037336"/>
          </a:xfrm>
        </p:grpSpPr>
        <p:sp>
          <p:nvSpPr>
            <p:cNvPr id="3" name="線"/>
            <p:cNvSpPr/>
            <p:nvPr/>
          </p:nvSpPr>
          <p:spPr>
            <a:xfrm flipV="1">
              <a:off x="139698" y="0"/>
              <a:ext cx="5" cy="177063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4" name="線"/>
            <p:cNvSpPr/>
            <p:nvPr/>
          </p:nvSpPr>
          <p:spPr>
            <a:xfrm flipV="1">
              <a:off x="11671305" y="0"/>
              <a:ext cx="4" cy="1770635"/>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sp>
          <p:nvSpPr>
            <p:cNvPr id="5" name="線"/>
            <p:cNvSpPr/>
            <p:nvPr/>
          </p:nvSpPr>
          <p:spPr>
            <a:xfrm flipH="1" flipV="1">
              <a:off x="139699" y="-2"/>
              <a:ext cx="11544309" cy="8"/>
            </a:xfrm>
            <a:prstGeom prst="line">
              <a:avLst/>
            </a:prstGeom>
            <a:noFill/>
            <a:ln w="12700" cap="flat">
              <a:solidFill>
                <a:srgbClr val="818181"/>
              </a:solidFill>
              <a:prstDash val="solid"/>
              <a:miter lim="400000"/>
            </a:ln>
            <a:effectLst/>
          </p:spPr>
          <p:txBody>
            <a:bodyPr wrap="square" lIns="45718" tIns="45718" rIns="45718" bIns="45718" numCol="1" anchor="t">
              <a:noAutofit/>
            </a:bodyPr>
            <a:lstStyle/>
            <a:p>
              <a:pPr/>
            </a:p>
          </p:txBody>
        </p:sp>
        <p:pic>
          <p:nvPicPr>
            <p:cNvPr id="6" name="endpoints.pdf" descr="endpoints.pdf"/>
            <p:cNvPicPr>
              <a:picLocks noChangeAspect="1"/>
            </p:cNvPicPr>
            <p:nvPr/>
          </p:nvPicPr>
          <p:blipFill>
            <a:blip r:embed="rId3">
              <a:extLst/>
            </a:blip>
            <a:stretch>
              <a:fillRect/>
            </a:stretch>
          </p:blipFill>
          <p:spPr>
            <a:xfrm>
              <a:off x="11544305" y="1757929"/>
              <a:ext cx="279403" cy="279407"/>
            </a:xfrm>
            <a:prstGeom prst="rect">
              <a:avLst/>
            </a:prstGeom>
            <a:ln w="12700" cap="flat">
              <a:noFill/>
              <a:miter lim="400000"/>
            </a:ln>
            <a:effectLst/>
          </p:spPr>
        </p:pic>
        <p:pic>
          <p:nvPicPr>
            <p:cNvPr id="7" name="endpoints.pdf" descr="endpoints.pdf"/>
            <p:cNvPicPr>
              <a:picLocks noChangeAspect="1"/>
            </p:cNvPicPr>
            <p:nvPr/>
          </p:nvPicPr>
          <p:blipFill>
            <a:blip r:embed="rId3">
              <a:extLst/>
            </a:blip>
            <a:stretch>
              <a:fillRect/>
            </a:stretch>
          </p:blipFill>
          <p:spPr>
            <a:xfrm>
              <a:off x="-2" y="1757929"/>
              <a:ext cx="279404" cy="279407"/>
            </a:xfrm>
            <a:prstGeom prst="rect">
              <a:avLst/>
            </a:prstGeom>
            <a:ln w="12700" cap="flat">
              <a:noFill/>
              <a:miter lim="400000"/>
            </a:ln>
            <a:effectLst/>
          </p:spPr>
        </p:pic>
      </p:grpSp>
      <p:sp>
        <p:nvSpPr>
          <p:cNvPr id="9" name="Copyright © 2018 Focus Link Ink. All Rights Reserved."/>
          <p:cNvSpPr txBox="1"/>
          <p:nvPr/>
        </p:nvSpPr>
        <p:spPr>
          <a:xfrm>
            <a:off x="8387039" y="9366250"/>
            <a:ext cx="4377854"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0"/>
              </a:spcBef>
              <a:defRPr sz="1400">
                <a:solidFill>
                  <a:srgbClr val="000000"/>
                </a:solidFill>
                <a:latin typeface="Gill Sans"/>
                <a:ea typeface="Gill Sans"/>
                <a:cs typeface="Gill Sans"/>
                <a:sym typeface="Gill Sans"/>
              </a:defRPr>
            </a:lvl1pPr>
          </a:lstStyle>
          <a:p>
            <a:pPr/>
            <a:r>
              <a:t>Copyright © 2020 Ritz Branding Assist. All Rights Reserved.</a:t>
            </a:r>
          </a:p>
        </p:txBody>
      </p:sp>
      <p:sp>
        <p:nvSpPr>
          <p:cNvPr id="10" name="タイトルテキスト"/>
          <p:cNvSpPr txBox="1"/>
          <p:nvPr>
            <p:ph type="title"/>
          </p:nvPr>
        </p:nvSpPr>
        <p:spPr>
          <a:xfrm>
            <a:off x="1041400" y="838200"/>
            <a:ext cx="10922000" cy="2095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タイトルテキスト</a:t>
            </a:r>
          </a:p>
        </p:txBody>
      </p:sp>
      <p:sp>
        <p:nvSpPr>
          <p:cNvPr id="11" name="本文レベル1…"/>
          <p:cNvSpPr txBox="1"/>
          <p:nvPr>
            <p:ph type="body" idx="1"/>
          </p:nvPr>
        </p:nvSpPr>
        <p:spPr>
          <a:xfrm>
            <a:off x="1041400" y="2997200"/>
            <a:ext cx="10922000" cy="6032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4"/>
              </a:buBlip>
            </a:lvl1pPr>
            <a:lvl2pPr>
              <a:buBlip>
                <a:blip r:embed="rId4"/>
              </a:buBlip>
            </a:lvl2pPr>
            <a:lvl3pPr>
              <a:buBlip>
                <a:blip r:embed="rId4"/>
              </a:buBlip>
            </a:lvl3pPr>
            <a:lvl4pPr>
              <a:buBlip>
                <a:blip r:embed="rId4"/>
              </a:buBlip>
            </a:lvl4pPr>
            <a:lvl5pPr>
              <a:buBlip>
                <a:blip r:embed="rId4"/>
              </a:buBlip>
            </a:lvl5pPr>
          </a:lstStyle>
          <a:p>
            <a:pPr/>
            <a:r>
              <a:t>本文レベル1</a:t>
            </a:r>
          </a:p>
          <a:p>
            <a:pPr lvl="1"/>
            <a:r>
              <a:t>本文レベル2</a:t>
            </a:r>
          </a:p>
          <a:p>
            <a:pPr lvl="2"/>
            <a:r>
              <a:t>本文レベル3</a:t>
            </a:r>
          </a:p>
          <a:p>
            <a:pPr lvl="3"/>
            <a:r>
              <a:t>本文レベル4</a:t>
            </a:r>
          </a:p>
          <a:p>
            <a:pPr lvl="4"/>
            <a:r>
              <a:t>本文レベル5</a:t>
            </a:r>
          </a:p>
        </p:txBody>
      </p:sp>
      <p:sp>
        <p:nvSpPr>
          <p:cNvPr id="12" name="スライド番号"/>
          <p:cNvSpPr txBox="1"/>
          <p:nvPr>
            <p:ph type="sldNum" sz="quarter" idx="2"/>
          </p:nvPr>
        </p:nvSpPr>
        <p:spPr>
          <a:xfrm>
            <a:off x="6324955" y="9385300"/>
            <a:ext cx="342697" cy="342900"/>
          </a:xfrm>
          <a:prstGeom prst="rect">
            <a:avLst/>
          </a:prstGeom>
          <a:ln w="12700">
            <a:miter lim="400000"/>
          </a:ln>
        </p:spPr>
        <p:txBody>
          <a:bodyPr wrap="none" lIns="50800" tIns="50800" rIns="50800" bIns="50800">
            <a:spAutoFit/>
          </a:bodyPr>
          <a:lstStyle>
            <a:lvl1pPr>
              <a:spcBef>
                <a:spcPts val="0"/>
              </a:spcBef>
              <a:defRPr sz="1600">
                <a:solidFill>
                  <a:srgbClr val="919191"/>
                </a:solidFill>
                <a:latin typeface="Bodoni SvtyTwo ITC TT-Bold"/>
                <a:ea typeface="Bodoni SvtyTwo ITC TT-Bold"/>
                <a:cs typeface="Bodoni SvtyTwo ITC TT-Bold"/>
                <a:sym typeface="Bodoni SvtyTwo ITC TT-Bold"/>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Lst>
  <p:transition xmlns:p14="http://schemas.microsoft.com/office/powerpoint/2010/main" spd="med" advClick="1"/>
  <p:txStyles>
    <p:titleStyle>
      <a:lvl1pPr marL="0" marR="0" indent="0" algn="ctr" defTabSz="584200" rtl="0" latinLnBrk="0">
        <a:lnSpc>
          <a:spcPct val="95000"/>
        </a:lnSpc>
        <a:spcBef>
          <a:spcPts val="0"/>
        </a:spcBef>
        <a:spcAft>
          <a:spcPts val="0"/>
        </a:spcAft>
        <a:buClrTx/>
        <a:buSzTx/>
        <a:buFontTx/>
        <a:buNone/>
        <a:tabLst/>
        <a:defRPr b="0" baseline="0" cap="none" i="0" spc="0" strike="noStrike" sz="6800" u="none">
          <a:solidFill>
            <a:srgbClr val="474747"/>
          </a:solidFill>
          <a:uFillTx/>
          <a:latin typeface="Bodoni SvtyTwo ITC TT-Bold"/>
          <a:ea typeface="Bodoni SvtyTwo ITC TT-Bold"/>
          <a:cs typeface="Bodoni SvtyTwo ITC TT-Bold"/>
          <a:sym typeface="Bodoni SvtyTwo ITC TT-Bold"/>
        </a:defRPr>
      </a:lvl1pPr>
      <a:lvl2pPr marL="0" marR="0" indent="0" algn="ctr" defTabSz="584200" rtl="0" latinLnBrk="0">
        <a:lnSpc>
          <a:spcPct val="95000"/>
        </a:lnSpc>
        <a:spcBef>
          <a:spcPts val="0"/>
        </a:spcBef>
        <a:spcAft>
          <a:spcPts val="0"/>
        </a:spcAft>
        <a:buClrTx/>
        <a:buSzTx/>
        <a:buFontTx/>
        <a:buNone/>
        <a:tabLst/>
        <a:defRPr b="0" baseline="0" cap="none" i="0" spc="0" strike="noStrike" sz="6800" u="none">
          <a:solidFill>
            <a:srgbClr val="474747"/>
          </a:solidFill>
          <a:uFillTx/>
          <a:latin typeface="Bodoni SvtyTwo ITC TT-Bold"/>
          <a:ea typeface="Bodoni SvtyTwo ITC TT-Bold"/>
          <a:cs typeface="Bodoni SvtyTwo ITC TT-Bold"/>
          <a:sym typeface="Bodoni SvtyTwo ITC TT-Bold"/>
        </a:defRPr>
      </a:lvl2pPr>
      <a:lvl3pPr marL="0" marR="0" indent="0" algn="ctr" defTabSz="584200" rtl="0" latinLnBrk="0">
        <a:lnSpc>
          <a:spcPct val="95000"/>
        </a:lnSpc>
        <a:spcBef>
          <a:spcPts val="0"/>
        </a:spcBef>
        <a:spcAft>
          <a:spcPts val="0"/>
        </a:spcAft>
        <a:buClrTx/>
        <a:buSzTx/>
        <a:buFontTx/>
        <a:buNone/>
        <a:tabLst/>
        <a:defRPr b="0" baseline="0" cap="none" i="0" spc="0" strike="noStrike" sz="6800" u="none">
          <a:solidFill>
            <a:srgbClr val="474747"/>
          </a:solidFill>
          <a:uFillTx/>
          <a:latin typeface="Bodoni SvtyTwo ITC TT-Bold"/>
          <a:ea typeface="Bodoni SvtyTwo ITC TT-Bold"/>
          <a:cs typeface="Bodoni SvtyTwo ITC TT-Bold"/>
          <a:sym typeface="Bodoni SvtyTwo ITC TT-Bold"/>
        </a:defRPr>
      </a:lvl3pPr>
      <a:lvl4pPr marL="0" marR="0" indent="0" algn="ctr" defTabSz="584200" rtl="0" latinLnBrk="0">
        <a:lnSpc>
          <a:spcPct val="95000"/>
        </a:lnSpc>
        <a:spcBef>
          <a:spcPts val="0"/>
        </a:spcBef>
        <a:spcAft>
          <a:spcPts val="0"/>
        </a:spcAft>
        <a:buClrTx/>
        <a:buSzTx/>
        <a:buFontTx/>
        <a:buNone/>
        <a:tabLst/>
        <a:defRPr b="0" baseline="0" cap="none" i="0" spc="0" strike="noStrike" sz="6800" u="none">
          <a:solidFill>
            <a:srgbClr val="474747"/>
          </a:solidFill>
          <a:uFillTx/>
          <a:latin typeface="Bodoni SvtyTwo ITC TT-Bold"/>
          <a:ea typeface="Bodoni SvtyTwo ITC TT-Bold"/>
          <a:cs typeface="Bodoni SvtyTwo ITC TT-Bold"/>
          <a:sym typeface="Bodoni SvtyTwo ITC TT-Bold"/>
        </a:defRPr>
      </a:lvl4pPr>
      <a:lvl5pPr marL="0" marR="0" indent="0" algn="ctr" defTabSz="584200" rtl="0" latinLnBrk="0">
        <a:lnSpc>
          <a:spcPct val="95000"/>
        </a:lnSpc>
        <a:spcBef>
          <a:spcPts val="0"/>
        </a:spcBef>
        <a:spcAft>
          <a:spcPts val="0"/>
        </a:spcAft>
        <a:buClrTx/>
        <a:buSzTx/>
        <a:buFontTx/>
        <a:buNone/>
        <a:tabLst/>
        <a:defRPr b="0" baseline="0" cap="none" i="0" spc="0" strike="noStrike" sz="6800" u="none">
          <a:solidFill>
            <a:srgbClr val="474747"/>
          </a:solidFill>
          <a:uFillTx/>
          <a:latin typeface="Bodoni SvtyTwo ITC TT-Bold"/>
          <a:ea typeface="Bodoni SvtyTwo ITC TT-Bold"/>
          <a:cs typeface="Bodoni SvtyTwo ITC TT-Bold"/>
          <a:sym typeface="Bodoni SvtyTwo ITC TT-Bold"/>
        </a:defRPr>
      </a:lvl5pPr>
      <a:lvl6pPr marL="0" marR="0" indent="0" algn="ctr" defTabSz="584200" rtl="0" latinLnBrk="0">
        <a:lnSpc>
          <a:spcPct val="95000"/>
        </a:lnSpc>
        <a:spcBef>
          <a:spcPts val="0"/>
        </a:spcBef>
        <a:spcAft>
          <a:spcPts val="0"/>
        </a:spcAft>
        <a:buClrTx/>
        <a:buSzTx/>
        <a:buFontTx/>
        <a:buNone/>
        <a:tabLst/>
        <a:defRPr b="0" baseline="0" cap="none" i="0" spc="0" strike="noStrike" sz="6800" u="none">
          <a:solidFill>
            <a:srgbClr val="474747"/>
          </a:solidFill>
          <a:uFillTx/>
          <a:latin typeface="Bodoni SvtyTwo ITC TT-Bold"/>
          <a:ea typeface="Bodoni SvtyTwo ITC TT-Bold"/>
          <a:cs typeface="Bodoni SvtyTwo ITC TT-Bold"/>
          <a:sym typeface="Bodoni SvtyTwo ITC TT-Bold"/>
        </a:defRPr>
      </a:lvl6pPr>
      <a:lvl7pPr marL="0" marR="0" indent="0" algn="ctr" defTabSz="584200" rtl="0" latinLnBrk="0">
        <a:lnSpc>
          <a:spcPct val="95000"/>
        </a:lnSpc>
        <a:spcBef>
          <a:spcPts val="0"/>
        </a:spcBef>
        <a:spcAft>
          <a:spcPts val="0"/>
        </a:spcAft>
        <a:buClrTx/>
        <a:buSzTx/>
        <a:buFontTx/>
        <a:buNone/>
        <a:tabLst/>
        <a:defRPr b="0" baseline="0" cap="none" i="0" spc="0" strike="noStrike" sz="6800" u="none">
          <a:solidFill>
            <a:srgbClr val="474747"/>
          </a:solidFill>
          <a:uFillTx/>
          <a:latin typeface="Bodoni SvtyTwo ITC TT-Bold"/>
          <a:ea typeface="Bodoni SvtyTwo ITC TT-Bold"/>
          <a:cs typeface="Bodoni SvtyTwo ITC TT-Bold"/>
          <a:sym typeface="Bodoni SvtyTwo ITC TT-Bold"/>
        </a:defRPr>
      </a:lvl7pPr>
      <a:lvl8pPr marL="0" marR="0" indent="0" algn="ctr" defTabSz="584200" rtl="0" latinLnBrk="0">
        <a:lnSpc>
          <a:spcPct val="95000"/>
        </a:lnSpc>
        <a:spcBef>
          <a:spcPts val="0"/>
        </a:spcBef>
        <a:spcAft>
          <a:spcPts val="0"/>
        </a:spcAft>
        <a:buClrTx/>
        <a:buSzTx/>
        <a:buFontTx/>
        <a:buNone/>
        <a:tabLst/>
        <a:defRPr b="0" baseline="0" cap="none" i="0" spc="0" strike="noStrike" sz="6800" u="none">
          <a:solidFill>
            <a:srgbClr val="474747"/>
          </a:solidFill>
          <a:uFillTx/>
          <a:latin typeface="Bodoni SvtyTwo ITC TT-Bold"/>
          <a:ea typeface="Bodoni SvtyTwo ITC TT-Bold"/>
          <a:cs typeface="Bodoni SvtyTwo ITC TT-Bold"/>
          <a:sym typeface="Bodoni SvtyTwo ITC TT-Bold"/>
        </a:defRPr>
      </a:lvl8pPr>
      <a:lvl9pPr marL="0" marR="0" indent="0" algn="ctr" defTabSz="584200" rtl="0" latinLnBrk="0">
        <a:lnSpc>
          <a:spcPct val="95000"/>
        </a:lnSpc>
        <a:spcBef>
          <a:spcPts val="0"/>
        </a:spcBef>
        <a:spcAft>
          <a:spcPts val="0"/>
        </a:spcAft>
        <a:buClrTx/>
        <a:buSzTx/>
        <a:buFontTx/>
        <a:buNone/>
        <a:tabLst/>
        <a:defRPr b="0" baseline="0" cap="none" i="0" spc="0" strike="noStrike" sz="6800" u="none">
          <a:solidFill>
            <a:srgbClr val="474747"/>
          </a:solidFill>
          <a:uFillTx/>
          <a:latin typeface="Bodoni SvtyTwo ITC TT-Bold"/>
          <a:ea typeface="Bodoni SvtyTwo ITC TT-Bold"/>
          <a:cs typeface="Bodoni SvtyTwo ITC TT-Bold"/>
          <a:sym typeface="Bodoni SvtyTwo ITC TT-Bold"/>
        </a:defRPr>
      </a:lvl9pPr>
    </p:titleStyle>
    <p:bodyStyle>
      <a:lvl1pPr marL="368300" marR="0" indent="-368300" algn="l" defTabSz="584200" rtl="0" latinLnBrk="0">
        <a:lnSpc>
          <a:spcPct val="100000"/>
        </a:lnSpc>
        <a:spcBef>
          <a:spcPts val="3200"/>
        </a:spcBef>
        <a:spcAft>
          <a:spcPts val="0"/>
        </a:spcAft>
        <a:buClrTx/>
        <a:buSzPct val="55000"/>
        <a:buFontTx/>
        <a:buBlip>
          <a:blip r:embed="rId4"/>
        </a:buBlip>
        <a:tabLst/>
        <a:defRPr b="0" baseline="0" cap="none" i="0" spc="0" strike="noStrike" sz="3400" u="none">
          <a:solidFill>
            <a:srgbClr val="474747"/>
          </a:solidFill>
          <a:uFillTx/>
          <a:latin typeface="Bodoni SvtyTwo ITC TT-Book"/>
          <a:ea typeface="Bodoni SvtyTwo ITC TT-Book"/>
          <a:cs typeface="Bodoni SvtyTwo ITC TT-Book"/>
          <a:sym typeface="Bodoni SvtyTwo ITC TT-Book"/>
        </a:defRPr>
      </a:lvl1pPr>
      <a:lvl2pPr marL="749300" marR="0" indent="-368300" algn="l" defTabSz="584200" rtl="0" latinLnBrk="0">
        <a:lnSpc>
          <a:spcPct val="100000"/>
        </a:lnSpc>
        <a:spcBef>
          <a:spcPts val="3200"/>
        </a:spcBef>
        <a:spcAft>
          <a:spcPts val="0"/>
        </a:spcAft>
        <a:buClrTx/>
        <a:buSzPct val="55000"/>
        <a:buFontTx/>
        <a:buBlip>
          <a:blip r:embed="rId4"/>
        </a:buBlip>
        <a:tabLst/>
        <a:defRPr b="0" baseline="0" cap="none" i="0" spc="0" strike="noStrike" sz="3400" u="none">
          <a:solidFill>
            <a:srgbClr val="474747"/>
          </a:solidFill>
          <a:uFillTx/>
          <a:latin typeface="Bodoni SvtyTwo ITC TT-Book"/>
          <a:ea typeface="Bodoni SvtyTwo ITC TT-Book"/>
          <a:cs typeface="Bodoni SvtyTwo ITC TT-Book"/>
          <a:sym typeface="Bodoni SvtyTwo ITC TT-Book"/>
        </a:defRPr>
      </a:lvl2pPr>
      <a:lvl3pPr marL="1130300" marR="0" indent="-368300" algn="l" defTabSz="584200" rtl="0" latinLnBrk="0">
        <a:lnSpc>
          <a:spcPct val="100000"/>
        </a:lnSpc>
        <a:spcBef>
          <a:spcPts val="3200"/>
        </a:spcBef>
        <a:spcAft>
          <a:spcPts val="0"/>
        </a:spcAft>
        <a:buClrTx/>
        <a:buSzPct val="55000"/>
        <a:buFontTx/>
        <a:buBlip>
          <a:blip r:embed="rId4"/>
        </a:buBlip>
        <a:tabLst/>
        <a:defRPr b="0" baseline="0" cap="none" i="0" spc="0" strike="noStrike" sz="3400" u="none">
          <a:solidFill>
            <a:srgbClr val="474747"/>
          </a:solidFill>
          <a:uFillTx/>
          <a:latin typeface="Bodoni SvtyTwo ITC TT-Book"/>
          <a:ea typeface="Bodoni SvtyTwo ITC TT-Book"/>
          <a:cs typeface="Bodoni SvtyTwo ITC TT-Book"/>
          <a:sym typeface="Bodoni SvtyTwo ITC TT-Book"/>
        </a:defRPr>
      </a:lvl3pPr>
      <a:lvl4pPr marL="1511300" marR="0" indent="-368300" algn="l" defTabSz="584200" rtl="0" latinLnBrk="0">
        <a:lnSpc>
          <a:spcPct val="100000"/>
        </a:lnSpc>
        <a:spcBef>
          <a:spcPts val="3200"/>
        </a:spcBef>
        <a:spcAft>
          <a:spcPts val="0"/>
        </a:spcAft>
        <a:buClrTx/>
        <a:buSzPct val="55000"/>
        <a:buFontTx/>
        <a:buBlip>
          <a:blip r:embed="rId4"/>
        </a:buBlip>
        <a:tabLst/>
        <a:defRPr b="0" baseline="0" cap="none" i="0" spc="0" strike="noStrike" sz="3400" u="none">
          <a:solidFill>
            <a:srgbClr val="474747"/>
          </a:solidFill>
          <a:uFillTx/>
          <a:latin typeface="Bodoni SvtyTwo ITC TT-Book"/>
          <a:ea typeface="Bodoni SvtyTwo ITC TT-Book"/>
          <a:cs typeface="Bodoni SvtyTwo ITC TT-Book"/>
          <a:sym typeface="Bodoni SvtyTwo ITC TT-Book"/>
        </a:defRPr>
      </a:lvl4pPr>
      <a:lvl5pPr marL="1892300" marR="0" indent="-368300" algn="l" defTabSz="584200" rtl="0" latinLnBrk="0">
        <a:lnSpc>
          <a:spcPct val="100000"/>
        </a:lnSpc>
        <a:spcBef>
          <a:spcPts val="3200"/>
        </a:spcBef>
        <a:spcAft>
          <a:spcPts val="0"/>
        </a:spcAft>
        <a:buClrTx/>
        <a:buSzPct val="55000"/>
        <a:buFontTx/>
        <a:buBlip>
          <a:blip r:embed="rId4"/>
        </a:buBlip>
        <a:tabLst/>
        <a:defRPr b="0" baseline="0" cap="none" i="0" spc="0" strike="noStrike" sz="3400" u="none">
          <a:solidFill>
            <a:srgbClr val="474747"/>
          </a:solidFill>
          <a:uFillTx/>
          <a:latin typeface="Bodoni SvtyTwo ITC TT-Book"/>
          <a:ea typeface="Bodoni SvtyTwo ITC TT-Book"/>
          <a:cs typeface="Bodoni SvtyTwo ITC TT-Book"/>
          <a:sym typeface="Bodoni SvtyTwo ITC TT-Book"/>
        </a:defRPr>
      </a:lvl5pPr>
      <a:lvl6pPr marL="2273300" marR="0" indent="-368300" algn="l" defTabSz="584200" rtl="0" latinLnBrk="0">
        <a:lnSpc>
          <a:spcPct val="100000"/>
        </a:lnSpc>
        <a:spcBef>
          <a:spcPts val="3200"/>
        </a:spcBef>
        <a:spcAft>
          <a:spcPts val="0"/>
        </a:spcAft>
        <a:buClrTx/>
        <a:buSzPct val="55000"/>
        <a:buFontTx/>
        <a:buBlip>
          <a:blip r:embed="rId4"/>
        </a:buBlip>
        <a:tabLst/>
        <a:defRPr b="0" baseline="0" cap="none" i="0" spc="0" strike="noStrike" sz="3400" u="none">
          <a:solidFill>
            <a:srgbClr val="474747"/>
          </a:solidFill>
          <a:uFillTx/>
          <a:latin typeface="Bodoni SvtyTwo ITC TT-Book"/>
          <a:ea typeface="Bodoni SvtyTwo ITC TT-Book"/>
          <a:cs typeface="Bodoni SvtyTwo ITC TT-Book"/>
          <a:sym typeface="Bodoni SvtyTwo ITC TT-Book"/>
        </a:defRPr>
      </a:lvl6pPr>
      <a:lvl7pPr marL="2654300" marR="0" indent="-368300" algn="l" defTabSz="584200" rtl="0" latinLnBrk="0">
        <a:lnSpc>
          <a:spcPct val="100000"/>
        </a:lnSpc>
        <a:spcBef>
          <a:spcPts val="3200"/>
        </a:spcBef>
        <a:spcAft>
          <a:spcPts val="0"/>
        </a:spcAft>
        <a:buClrTx/>
        <a:buSzPct val="55000"/>
        <a:buFontTx/>
        <a:buBlip>
          <a:blip r:embed="rId4"/>
        </a:buBlip>
        <a:tabLst/>
        <a:defRPr b="0" baseline="0" cap="none" i="0" spc="0" strike="noStrike" sz="3400" u="none">
          <a:solidFill>
            <a:srgbClr val="474747"/>
          </a:solidFill>
          <a:uFillTx/>
          <a:latin typeface="Bodoni SvtyTwo ITC TT-Book"/>
          <a:ea typeface="Bodoni SvtyTwo ITC TT-Book"/>
          <a:cs typeface="Bodoni SvtyTwo ITC TT-Book"/>
          <a:sym typeface="Bodoni SvtyTwo ITC TT-Book"/>
        </a:defRPr>
      </a:lvl7pPr>
      <a:lvl8pPr marL="3035300" marR="0" indent="-368300" algn="l" defTabSz="584200" rtl="0" latinLnBrk="0">
        <a:lnSpc>
          <a:spcPct val="100000"/>
        </a:lnSpc>
        <a:spcBef>
          <a:spcPts val="3200"/>
        </a:spcBef>
        <a:spcAft>
          <a:spcPts val="0"/>
        </a:spcAft>
        <a:buClrTx/>
        <a:buSzPct val="55000"/>
        <a:buFontTx/>
        <a:buBlip>
          <a:blip r:embed="rId4"/>
        </a:buBlip>
        <a:tabLst/>
        <a:defRPr b="0" baseline="0" cap="none" i="0" spc="0" strike="noStrike" sz="3400" u="none">
          <a:solidFill>
            <a:srgbClr val="474747"/>
          </a:solidFill>
          <a:uFillTx/>
          <a:latin typeface="Bodoni SvtyTwo ITC TT-Book"/>
          <a:ea typeface="Bodoni SvtyTwo ITC TT-Book"/>
          <a:cs typeface="Bodoni SvtyTwo ITC TT-Book"/>
          <a:sym typeface="Bodoni SvtyTwo ITC TT-Book"/>
        </a:defRPr>
      </a:lvl8pPr>
      <a:lvl9pPr marL="3416300" marR="0" indent="-368300" algn="l" defTabSz="584200" rtl="0" latinLnBrk="0">
        <a:lnSpc>
          <a:spcPct val="100000"/>
        </a:lnSpc>
        <a:spcBef>
          <a:spcPts val="3200"/>
        </a:spcBef>
        <a:spcAft>
          <a:spcPts val="0"/>
        </a:spcAft>
        <a:buClrTx/>
        <a:buSzPct val="55000"/>
        <a:buFontTx/>
        <a:buBlip>
          <a:blip r:embed="rId4"/>
        </a:buBlip>
        <a:tabLst/>
        <a:defRPr b="0" baseline="0" cap="none" i="0" spc="0" strike="noStrike" sz="3400" u="none">
          <a:solidFill>
            <a:srgbClr val="474747"/>
          </a:solidFill>
          <a:uFillTx/>
          <a:latin typeface="Bodoni SvtyTwo ITC TT-Book"/>
          <a:ea typeface="Bodoni SvtyTwo ITC TT-Book"/>
          <a:cs typeface="Bodoni SvtyTwo ITC TT-Book"/>
          <a:sym typeface="Bodoni SvtyTwo ITC TT-Book"/>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Bodoni SvtyTwo ITC TT-Bold"/>
        </a:defRPr>
      </a:lvl1pPr>
      <a:lvl2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Bodoni SvtyTwo ITC TT-Bold"/>
        </a:defRPr>
      </a:lvl2pPr>
      <a:lvl3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Bodoni SvtyTwo ITC TT-Bold"/>
        </a:defRPr>
      </a:lvl3pPr>
      <a:lvl4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Bodoni SvtyTwo ITC TT-Bold"/>
        </a:defRPr>
      </a:lvl4pPr>
      <a:lvl5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Bodoni SvtyTwo ITC TT-Bold"/>
        </a:defRPr>
      </a:lvl5pPr>
      <a:lvl6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Bodoni SvtyTwo ITC TT-Bold"/>
        </a:defRPr>
      </a:lvl6pPr>
      <a:lvl7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Bodoni SvtyTwo ITC TT-Bold"/>
        </a:defRPr>
      </a:lvl7pPr>
      <a:lvl8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Bodoni SvtyTwo ITC TT-Bold"/>
        </a:defRPr>
      </a:lvl8pPr>
      <a:lvl9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Bodoni SvtyTwo ITC TT-Bold"/>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 Id="rId3" Type="http://schemas.openxmlformats.org/officeDocument/2006/relationships/image" Target="../media/image2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13.png"/><Relationship Id="rId4" Type="http://schemas.openxmlformats.org/officeDocument/2006/relationships/image" Target="../media/image1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png"/><Relationship Id="rId14" Type="http://schemas.openxmlformats.org/officeDocument/2006/relationships/image" Target="../media/image41.png"/><Relationship Id="rId15" Type="http://schemas.openxmlformats.org/officeDocument/2006/relationships/image" Target="../media/image4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1.xml"/><Relationship Id="rId3" Type="http://schemas.openxmlformats.org/officeDocument/2006/relationships/image" Target="../media/image13.png"/><Relationship Id="rId4" Type="http://schemas.openxmlformats.org/officeDocument/2006/relationships/image" Target="../media/image43.png"/><Relationship Id="rId5" Type="http://schemas.openxmlformats.org/officeDocument/2006/relationships/image" Target="../media/image4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45.png"/><Relationship Id="rId4" Type="http://schemas.openxmlformats.org/officeDocument/2006/relationships/image" Target="../media/image13.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png"/><Relationship Id="rId3" Type="http://schemas.openxmlformats.org/officeDocument/2006/relationships/image" Target="../media/image4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1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14.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 Id="rId3" Type="http://schemas.openxmlformats.org/officeDocument/2006/relationships/image" Target="../media/image6.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15.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 Id="rId3" Type="http://schemas.openxmlformats.org/officeDocument/2006/relationships/image" Target="../media/image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tif"/><Relationship Id="rId7" Type="http://schemas.openxmlformats.org/officeDocument/2006/relationships/image" Target="../media/image14.png"/><Relationship Id="rId8" Type="http://schemas.openxmlformats.org/officeDocument/2006/relationships/image" Target="../media/image1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15.png"/><Relationship Id="rId5" Type="http://schemas.openxmlformats.org/officeDocument/2006/relationships/image" Target="../media/image6.jpeg"/><Relationship Id="rId6" Type="http://schemas.openxmlformats.org/officeDocument/2006/relationships/image" Target="../media/image7.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6.png"/><Relationship Id="rId4" Type="http://schemas.openxmlformats.org/officeDocument/2006/relationships/image" Target="../media/image1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8.jpeg"/><Relationship Id="rId7" Type="http://schemas.openxmlformats.org/officeDocument/2006/relationships/image" Target="../media/image22.png"/><Relationship Id="rId8" Type="http://schemas.openxmlformats.org/officeDocument/2006/relationships/image" Target="../media/image2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24.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4" name="main2_Fotor.jpg" descr="main2_Fotor.jpg"/>
          <p:cNvPicPr>
            <a:picLocks noChangeAspect="1"/>
          </p:cNvPicPr>
          <p:nvPr/>
        </p:nvPicPr>
        <p:blipFill>
          <a:blip r:embed="rId2">
            <a:alphaModFix amt="85856"/>
            <a:extLst/>
          </a:blip>
          <a:stretch>
            <a:fillRect/>
          </a:stretch>
        </p:blipFill>
        <p:spPr>
          <a:xfrm>
            <a:off x="700499" y="795978"/>
            <a:ext cx="11603802" cy="2925127"/>
          </a:xfrm>
          <a:prstGeom prst="rect">
            <a:avLst/>
          </a:prstGeom>
          <a:ln w="12700">
            <a:miter lim="400000"/>
          </a:ln>
        </p:spPr>
      </p:pic>
      <p:sp>
        <p:nvSpPr>
          <p:cNvPr id="295" name="「本命商品の商品名」"/>
          <p:cNvSpPr txBox="1"/>
          <p:nvPr>
            <p:ph type="ctrTitle"/>
          </p:nvPr>
        </p:nvSpPr>
        <p:spPr>
          <a:prstGeom prst="rect">
            <a:avLst/>
          </a:prstGeom>
        </p:spPr>
        <p:txBody>
          <a:bodyPr/>
          <a:lstStyle>
            <a:lvl1pPr>
              <a:defRPr b="1" sz="6000">
                <a:latin typeface="Gill Sans"/>
                <a:ea typeface="Gill Sans"/>
                <a:cs typeface="Gill Sans"/>
                <a:sym typeface="Gill Sans"/>
              </a:defRPr>
            </a:lvl1pPr>
          </a:lstStyle>
          <a:p>
            <a:pPr/>
            <a:r>
              <a:t>モテマインド婚活ライフ</a:t>
            </a:r>
          </a:p>
        </p:txBody>
      </p:sp>
      <p:sp>
        <p:nvSpPr>
          <p:cNvPr id="296" name="本命商品のセルフプロモーション"/>
          <p:cNvSpPr txBox="1"/>
          <p:nvPr>
            <p:ph type="subTitle" sz="quarter" idx="1"/>
          </p:nvPr>
        </p:nvSpPr>
        <p:spPr>
          <a:prstGeom prst="rect">
            <a:avLst/>
          </a:prstGeom>
        </p:spPr>
        <p:txBody>
          <a:bodyPr/>
          <a:lstStyle>
            <a:lvl1pPr>
              <a:lnSpc>
                <a:spcPct val="90000"/>
              </a:lnSpc>
              <a:defRPr b="1" sz="2000">
                <a:solidFill>
                  <a:srgbClr val="000000"/>
                </a:solidFill>
                <a:latin typeface="Gill Sans"/>
                <a:ea typeface="Gill Sans"/>
                <a:cs typeface="Gill Sans"/>
                <a:sym typeface="Gill Sans"/>
              </a:defRPr>
            </a:lvl1pPr>
          </a:lstStyle>
          <a:p>
            <a:pPr/>
            <a:r>
              <a:t>ポジティブマインドを学び、自信に満ち溢れた人生激変プログラム</a:t>
            </a:r>
          </a:p>
        </p:txBody>
      </p:sp>
      <p:sp>
        <p:nvSpPr>
          <p:cNvPr id="297" name="肩書き 主宰者名"/>
          <p:cNvSpPr txBox="1"/>
          <p:nvPr/>
        </p:nvSpPr>
        <p:spPr>
          <a:xfrm>
            <a:off x="801369" y="7893049"/>
            <a:ext cx="946150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solidFill>
                  <a:srgbClr val="000000"/>
                </a:solidFill>
                <a:latin typeface="Gill Sans"/>
                <a:ea typeface="Gill Sans"/>
                <a:cs typeface="Gill Sans"/>
                <a:sym typeface="Gill Sans"/>
              </a:defRPr>
            </a:pPr>
            <a:r>
              <a:t>Ritz Branding Assist 代表</a:t>
            </a:r>
            <a:br/>
            <a:r>
              <a:t>井上　正巳</a:t>
            </a:r>
          </a:p>
        </p:txBody>
      </p:sp>
      <p:sp>
        <p:nvSpPr>
          <p:cNvPr id="298" name="◯◯ヶ月実践体験型◯◯◯◯◯  「本命商品の商品名」募集要項"/>
          <p:cNvSpPr txBox="1"/>
          <p:nvPr/>
        </p:nvSpPr>
        <p:spPr>
          <a:xfrm>
            <a:off x="1360170" y="6229346"/>
            <a:ext cx="10274301" cy="91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2400">
                <a:solidFill>
                  <a:srgbClr val="0056D6"/>
                </a:solidFill>
                <a:latin typeface="Gill Sans"/>
                <a:ea typeface="Gill Sans"/>
                <a:cs typeface="Gill Sans"/>
                <a:sym typeface="Gill Sans"/>
              </a:defRPr>
            </a:pPr>
            <a:r>
              <a:t>６ヶ月実践型婚活成功プログラム　</a:t>
            </a:r>
            <a:br/>
            <a:r>
              <a:t>「モテマインド婚活ライフ」募集要項</a:t>
            </a:r>
          </a:p>
        </p:txBody>
      </p:sp>
      <p:grpSp>
        <p:nvGrpSpPr>
          <p:cNvPr id="301" name="イメージギャラリー"/>
          <p:cNvGrpSpPr/>
          <p:nvPr/>
        </p:nvGrpSpPr>
        <p:grpSpPr>
          <a:xfrm>
            <a:off x="9931400" y="6602876"/>
            <a:ext cx="2794000" cy="2782275"/>
            <a:chOff x="0" y="0"/>
            <a:chExt cx="2794000" cy="2782274"/>
          </a:xfrm>
        </p:grpSpPr>
        <p:pic>
          <p:nvPicPr>
            <p:cNvPr id="299" name="president1.JPG" descr="president1.JPG"/>
            <p:cNvPicPr>
              <a:picLocks noChangeAspect="1"/>
            </p:cNvPicPr>
            <p:nvPr/>
          </p:nvPicPr>
          <p:blipFill>
            <a:blip r:embed="rId3">
              <a:extLst/>
            </a:blip>
            <a:srcRect l="0" t="4585" r="0" b="47070"/>
            <a:stretch>
              <a:fillRect/>
            </a:stretch>
          </p:blipFill>
          <p:spPr>
            <a:xfrm>
              <a:off x="0" y="0"/>
              <a:ext cx="2794000" cy="2401278"/>
            </a:xfrm>
            <a:prstGeom prst="rect">
              <a:avLst/>
            </a:prstGeom>
            <a:ln w="12700" cap="flat">
              <a:noFill/>
              <a:miter lim="400000"/>
            </a:ln>
            <a:effectLst/>
          </p:spPr>
        </p:pic>
        <p:sp>
          <p:nvSpPr>
            <p:cNvPr id="300" name="貴方の人生を我々が充実させたい"/>
            <p:cNvSpPr txBox="1"/>
            <p:nvPr/>
          </p:nvSpPr>
          <p:spPr>
            <a:xfrm>
              <a:off x="0" y="2477474"/>
              <a:ext cx="2794000"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457200">
                <a:spcBef>
                  <a:spcPts val="0"/>
                </a:spcBef>
                <a:defRPr sz="1200">
                  <a:solidFill>
                    <a:srgbClr val="000000"/>
                  </a:solidFill>
                  <a:latin typeface="Gill Sans"/>
                  <a:ea typeface="Gill Sans"/>
                  <a:cs typeface="Gill Sans"/>
                  <a:sym typeface="Gill Sans"/>
                </a:defRPr>
              </a:lvl1pPr>
            </a:lstStyle>
            <a:p>
              <a:pPr/>
              <a:r>
                <a:t>貴方の人生を我々が充実させたい</a:t>
              </a:r>
            </a:p>
          </p:txBody>
        </p:sp>
      </p:grpSp>
      <p:sp>
        <p:nvSpPr>
          <p:cNvPr id="302" name="四角形"/>
          <p:cNvSpPr/>
          <p:nvPr/>
        </p:nvSpPr>
        <p:spPr>
          <a:xfrm>
            <a:off x="1315615" y="1240969"/>
            <a:ext cx="10373570" cy="2068499"/>
          </a:xfrm>
          <a:prstGeom prst="rect">
            <a:avLst/>
          </a:prstGeom>
          <a:solidFill>
            <a:schemeClr val="accent3">
              <a:satOff val="-7500"/>
              <a:lumOff val="-10588"/>
              <a:alpha val="18539"/>
            </a:schemeClr>
          </a:solidFill>
          <a:ln w="12700">
            <a:miter lim="400000"/>
          </a:ln>
          <a:effectLst>
            <a:reflection blurRad="0" stA="50000" stPos="0" endA="0" endPos="40000" dist="0" dir="5400000" fadeDir="5400000" sx="100000" sy="-100000" kx="0" ky="0" algn="bl" rotWithShape="0"/>
          </a:effectLst>
        </p:spPr>
        <p:txBody>
          <a:bodyPr lIns="50800" tIns="50800" rIns="50800" bIns="50800" anchor="ctr"/>
          <a:lstStyle/>
          <a:p>
            <a:pPr/>
          </a:p>
        </p:txBody>
      </p:sp>
      <p:sp>
        <p:nvSpPr>
          <p:cNvPr id="303" name="3日に1回自撮りをすれば…"/>
          <p:cNvSpPr txBox="1"/>
          <p:nvPr/>
        </p:nvSpPr>
        <p:spPr>
          <a:xfrm>
            <a:off x="1620617" y="1468768"/>
            <a:ext cx="12473062" cy="168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4300">
                <a:solidFill>
                  <a:srgbClr val="FFFFFF"/>
                </a:solidFill>
                <a:latin typeface="Noto Sans Oriya"/>
                <a:ea typeface="Noto Sans Oriya"/>
                <a:cs typeface="Noto Sans Oriya"/>
                <a:sym typeface="Noto Sans Oriya"/>
              </a:defRPr>
            </a:pPr>
            <a:r>
              <a:t>3日に1回</a:t>
            </a:r>
            <a:r>
              <a:rPr>
                <a:solidFill>
                  <a:srgbClr val="80D0FF"/>
                </a:solidFill>
              </a:rPr>
              <a:t>自撮り</a:t>
            </a:r>
            <a:r>
              <a:t>をすれば驚くほど　　　　　　　　　　　　　　　　</a:t>
            </a:r>
            <a:r>
              <a:rPr>
                <a:solidFill>
                  <a:schemeClr val="accent6"/>
                </a:solidFill>
              </a:rPr>
              <a:t>女性</a:t>
            </a:r>
            <a:r>
              <a:t>に好かれる</a:t>
            </a:r>
            <a:r>
              <a:rPr>
                <a:solidFill>
                  <a:srgbClr val="88E268"/>
                </a:solidFill>
              </a:rPr>
              <a:t>モテ婚活</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9" name="四角形" descr="四角形"/>
          <p:cNvPicPr>
            <a:picLocks noChangeAspect="1"/>
          </p:cNvPicPr>
          <p:nvPr/>
        </p:nvPicPr>
        <p:blipFill>
          <a:blip r:embed="rId2">
            <a:extLst/>
          </a:blip>
          <a:stretch>
            <a:fillRect/>
          </a:stretch>
        </p:blipFill>
        <p:spPr>
          <a:xfrm>
            <a:off x="714785" y="626569"/>
            <a:ext cx="11575230" cy="2585137"/>
          </a:xfrm>
          <a:prstGeom prst="rect">
            <a:avLst/>
          </a:prstGeom>
          <a:ln w="12700">
            <a:miter lim="400000"/>
          </a:ln>
        </p:spPr>
      </p:pic>
      <p:sp>
        <p:nvSpPr>
          <p:cNvPr id="420" name="フォーカスメソッドによる“黒字化”×”伝承”…"/>
          <p:cNvSpPr txBox="1"/>
          <p:nvPr/>
        </p:nvSpPr>
        <p:spPr>
          <a:xfrm>
            <a:off x="825500" y="1292699"/>
            <a:ext cx="11404600" cy="13896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5000"/>
              </a:lnSpc>
              <a:spcBef>
                <a:spcPts val="0"/>
              </a:spcBef>
              <a:defRPr b="1" sz="4100">
                <a:solidFill>
                  <a:schemeClr val="accent1">
                    <a:lumOff val="-9999"/>
                  </a:schemeClr>
                </a:solidFill>
                <a:latin typeface="Gill Sans"/>
                <a:ea typeface="Gill Sans"/>
                <a:cs typeface="Gill Sans"/>
                <a:sym typeface="Gill Sans"/>
              </a:defRPr>
            </a:pPr>
            <a:r>
              <a:t>モテマインド婚活ライフ</a:t>
            </a:r>
            <a:r>
              <a:rPr>
                <a:solidFill>
                  <a:srgbClr val="000000"/>
                </a:solidFill>
              </a:rPr>
              <a:t>を立上げた代表は</a:t>
            </a:r>
            <a:endParaRPr>
              <a:solidFill>
                <a:srgbClr val="000000"/>
              </a:solidFill>
            </a:endParaRPr>
          </a:p>
          <a:p>
            <a:pPr>
              <a:lnSpc>
                <a:spcPct val="95000"/>
              </a:lnSpc>
              <a:spcBef>
                <a:spcPts val="0"/>
              </a:spcBef>
              <a:defRPr b="1" sz="4100">
                <a:solidFill>
                  <a:srgbClr val="000000"/>
                </a:solidFill>
                <a:latin typeface="Gill Sans"/>
                <a:ea typeface="Gill Sans"/>
                <a:cs typeface="Gill Sans"/>
                <a:sym typeface="Gill Sans"/>
              </a:defRPr>
            </a:pPr>
            <a:r>
              <a:t>様々な人にこんな</a:t>
            </a:r>
            <a:r>
              <a:rPr>
                <a:solidFill>
                  <a:schemeClr val="accent5">
                    <a:satOff val="-41871"/>
                    <a:lumOff val="-13058"/>
                  </a:schemeClr>
                </a:solidFill>
              </a:rPr>
              <a:t>成果を実現</a:t>
            </a:r>
            <a:r>
              <a:t>させています。</a:t>
            </a:r>
          </a:p>
        </p:txBody>
      </p:sp>
      <p:sp>
        <p:nvSpPr>
          <p:cNvPr id="421" name="スライド番号"/>
          <p:cNvSpPr txBox="1"/>
          <p:nvPr>
            <p:ph type="sldNum" sz="quarter" idx="4294967295"/>
          </p:nvPr>
        </p:nvSpPr>
        <p:spPr>
          <a:xfrm>
            <a:off x="6324951" y="9385300"/>
            <a:ext cx="342697"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24" name="こんな成果が出ました！① 事例①のお名前"/>
          <p:cNvGrpSpPr/>
          <p:nvPr/>
        </p:nvGrpSpPr>
        <p:grpSpPr>
          <a:xfrm>
            <a:off x="1047502" y="3281684"/>
            <a:ext cx="8160554" cy="1817665"/>
            <a:chOff x="0" y="0"/>
            <a:chExt cx="8160552" cy="1817664"/>
          </a:xfrm>
        </p:grpSpPr>
        <p:sp>
          <p:nvSpPr>
            <p:cNvPr id="422" name="図形"/>
            <p:cNvSpPr/>
            <p:nvPr/>
          </p:nvSpPr>
          <p:spPr>
            <a:xfrm>
              <a:off x="0" y="0"/>
              <a:ext cx="8160553" cy="18176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1" y="0"/>
                  </a:moveTo>
                  <a:cubicBezTo>
                    <a:pt x="152" y="0"/>
                    <a:pt x="0" y="684"/>
                    <a:pt x="0" y="1529"/>
                  </a:cubicBezTo>
                  <a:lnTo>
                    <a:pt x="0" y="20071"/>
                  </a:lnTo>
                  <a:cubicBezTo>
                    <a:pt x="0" y="20916"/>
                    <a:pt x="152" y="21600"/>
                    <a:pt x="341" y="21600"/>
                  </a:cubicBezTo>
                  <a:lnTo>
                    <a:pt x="20458" y="21600"/>
                  </a:lnTo>
                  <a:cubicBezTo>
                    <a:pt x="20646" y="21600"/>
                    <a:pt x="20799" y="20916"/>
                    <a:pt x="20799" y="20071"/>
                  </a:cubicBezTo>
                  <a:lnTo>
                    <a:pt x="20799" y="19798"/>
                  </a:lnTo>
                  <a:lnTo>
                    <a:pt x="21600" y="18288"/>
                  </a:lnTo>
                  <a:lnTo>
                    <a:pt x="20799" y="16778"/>
                  </a:lnTo>
                  <a:lnTo>
                    <a:pt x="20799" y="1529"/>
                  </a:lnTo>
                  <a:cubicBezTo>
                    <a:pt x="20798" y="684"/>
                    <a:pt x="20646" y="0"/>
                    <a:pt x="20458" y="0"/>
                  </a:cubicBezTo>
                  <a:lnTo>
                    <a:pt x="341" y="0"/>
                  </a:lnTo>
                  <a:close/>
                </a:path>
              </a:pathLst>
            </a:custGeom>
            <a:solidFill>
              <a:srgbClr val="FFFFFF"/>
            </a:solidFill>
            <a:ln w="50800" cap="flat">
              <a:solidFill>
                <a:srgbClr val="5E5E5E"/>
              </a:solidFill>
              <a:prstDash val="solid"/>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algn="l" defTabSz="778932">
                <a:spcBef>
                  <a:spcPts val="0"/>
                </a:spcBef>
                <a:defRPr b="1" sz="2700">
                  <a:solidFill>
                    <a:srgbClr val="000000"/>
                  </a:solidFill>
                  <a:latin typeface="Gill Sans"/>
                  <a:ea typeface="Gill Sans"/>
                  <a:cs typeface="Gill Sans"/>
                  <a:sym typeface="Gill Sans"/>
                </a:defRPr>
              </a:pPr>
            </a:p>
          </p:txBody>
        </p:sp>
        <p:sp>
          <p:nvSpPr>
            <p:cNvPr id="423" name="こんな成果が出ました！① 事例①のお名前"/>
            <p:cNvSpPr txBox="1"/>
            <p:nvPr/>
          </p:nvSpPr>
          <p:spPr>
            <a:xfrm>
              <a:off x="0" y="172230"/>
              <a:ext cx="8160553"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52400" tIns="152400" rIns="152400" bIns="152400" numCol="1" anchor="ctr">
              <a:spAutoFit/>
            </a:bodyPr>
            <a:lstStyle/>
            <a:p>
              <a:pPr algn="l" defTabSz="778932">
                <a:spcBef>
                  <a:spcPts val="0"/>
                </a:spcBef>
                <a:defRPr b="1" sz="2700">
                  <a:solidFill>
                    <a:schemeClr val="accent1">
                      <a:lumOff val="-9999"/>
                    </a:schemeClr>
                  </a:solidFill>
                  <a:latin typeface="Gill Sans"/>
                  <a:ea typeface="Gill Sans"/>
                  <a:cs typeface="Gill Sans"/>
                  <a:sym typeface="Gill Sans"/>
                </a:defRPr>
              </a:pPr>
              <a:r>
                <a:t>【パート主婦がサロン経営者に転身年収１億超】</a:t>
              </a:r>
              <a:endParaRPr>
                <a:solidFill>
                  <a:srgbClr val="000000"/>
                </a:solidFill>
              </a:endParaRPr>
            </a:p>
            <a:p>
              <a:pPr algn="l" defTabSz="778932">
                <a:spcBef>
                  <a:spcPts val="0"/>
                </a:spcBef>
                <a:defRPr b="1" sz="1900">
                  <a:solidFill>
                    <a:srgbClr val="000000"/>
                  </a:solidFill>
                  <a:latin typeface="Gill Sans"/>
                  <a:ea typeface="Gill Sans"/>
                  <a:cs typeface="Gill Sans"/>
                  <a:sym typeface="Gill Sans"/>
                </a:defRPr>
              </a:pPr>
              <a:r>
                <a:t>不要範囲内パートで働いていた主婦の方が、ポジティブマインド</a:t>
              </a:r>
              <a:br/>
              <a:r>
                <a:t>（モテマインド）を学んだ結果、</a:t>
              </a:r>
              <a:r>
                <a:rPr>
                  <a:solidFill>
                    <a:schemeClr val="accent5">
                      <a:satOff val="-41871"/>
                      <a:lumOff val="-13058"/>
                    </a:schemeClr>
                  </a:solidFill>
                </a:rPr>
                <a:t>年収が１００倍に！</a:t>
              </a:r>
            </a:p>
          </p:txBody>
        </p:sp>
      </p:grpSp>
      <p:grpSp>
        <p:nvGrpSpPr>
          <p:cNvPr id="427" name="イメージギャラリー"/>
          <p:cNvGrpSpPr/>
          <p:nvPr/>
        </p:nvGrpSpPr>
        <p:grpSpPr>
          <a:xfrm>
            <a:off x="9370286" y="7332153"/>
            <a:ext cx="2794002" cy="1990007"/>
            <a:chOff x="0" y="0"/>
            <a:chExt cx="2794001" cy="1990005"/>
          </a:xfrm>
        </p:grpSpPr>
        <p:pic>
          <p:nvPicPr>
            <p:cNvPr id="425" name="people-2595862__480.jpg" descr="people-2595862__480.jpg"/>
            <p:cNvPicPr>
              <a:picLocks noChangeAspect="1"/>
            </p:cNvPicPr>
            <p:nvPr/>
          </p:nvPicPr>
          <p:blipFill>
            <a:blip r:embed="rId3">
              <a:extLst/>
            </a:blip>
            <a:srcRect l="0" t="6809" r="0" b="6809"/>
            <a:stretch>
              <a:fillRect/>
            </a:stretch>
          </p:blipFill>
          <p:spPr>
            <a:xfrm>
              <a:off x="-1" y="-1"/>
              <a:ext cx="2794003" cy="1609008"/>
            </a:xfrm>
            <a:prstGeom prst="rect">
              <a:avLst/>
            </a:prstGeom>
            <a:ln w="12700" cap="flat">
              <a:noFill/>
              <a:miter lim="400000"/>
            </a:ln>
            <a:effectLst/>
          </p:spPr>
        </p:pic>
        <p:sp>
          <p:nvSpPr>
            <p:cNvPr id="426" name="運命の人"/>
            <p:cNvSpPr txBox="1"/>
            <p:nvPr/>
          </p:nvSpPr>
          <p:spPr>
            <a:xfrm>
              <a:off x="-1" y="1685205"/>
              <a:ext cx="2794002"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457200">
                <a:spcBef>
                  <a:spcPts val="0"/>
                </a:spcBef>
                <a:defRPr sz="1200">
                  <a:solidFill>
                    <a:srgbClr val="000000"/>
                  </a:solidFill>
                </a:defRPr>
              </a:lvl1pPr>
            </a:lstStyle>
            <a:p>
              <a:pPr/>
              <a:r>
                <a:t>運命の人</a:t>
              </a:r>
            </a:p>
          </p:txBody>
        </p:sp>
      </p:grpSp>
      <p:grpSp>
        <p:nvGrpSpPr>
          <p:cNvPr id="430" name="イメージギャラリー"/>
          <p:cNvGrpSpPr/>
          <p:nvPr/>
        </p:nvGrpSpPr>
        <p:grpSpPr>
          <a:xfrm>
            <a:off x="9370286" y="3278747"/>
            <a:ext cx="2794002" cy="1994979"/>
            <a:chOff x="0" y="0"/>
            <a:chExt cx="2794001" cy="1994977"/>
          </a:xfrm>
        </p:grpSpPr>
        <p:pic>
          <p:nvPicPr>
            <p:cNvPr id="428" name="dollar-499481_1920.jpg" descr="dollar-499481_1920.jpg"/>
            <p:cNvPicPr>
              <a:picLocks noChangeAspect="1"/>
            </p:cNvPicPr>
            <p:nvPr/>
          </p:nvPicPr>
          <p:blipFill>
            <a:blip r:embed="rId4">
              <a:extLst/>
            </a:blip>
            <a:srcRect l="0" t="9133" r="0" b="9133"/>
            <a:stretch>
              <a:fillRect/>
            </a:stretch>
          </p:blipFill>
          <p:spPr>
            <a:xfrm>
              <a:off x="-1" y="0"/>
              <a:ext cx="2794003" cy="1613979"/>
            </a:xfrm>
            <a:prstGeom prst="rect">
              <a:avLst/>
            </a:prstGeom>
            <a:ln w="12700" cap="flat">
              <a:noFill/>
              <a:miter lim="400000"/>
            </a:ln>
            <a:effectLst/>
          </p:spPr>
        </p:pic>
        <p:sp>
          <p:nvSpPr>
            <p:cNvPr id="429" name="年収１００倍"/>
            <p:cNvSpPr txBox="1"/>
            <p:nvPr/>
          </p:nvSpPr>
          <p:spPr>
            <a:xfrm>
              <a:off x="-1" y="1690177"/>
              <a:ext cx="2794002"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457200">
                <a:spcBef>
                  <a:spcPts val="0"/>
                </a:spcBef>
                <a:defRPr sz="1200">
                  <a:solidFill>
                    <a:srgbClr val="000000"/>
                  </a:solidFill>
                </a:defRPr>
              </a:lvl1pPr>
            </a:lstStyle>
            <a:p>
              <a:pPr/>
              <a:r>
                <a:t>年収１００倍</a:t>
              </a:r>
            </a:p>
          </p:txBody>
        </p:sp>
      </p:grpSp>
      <p:grpSp>
        <p:nvGrpSpPr>
          <p:cNvPr id="433" name="イメージギャラリー"/>
          <p:cNvGrpSpPr/>
          <p:nvPr/>
        </p:nvGrpSpPr>
        <p:grpSpPr>
          <a:xfrm>
            <a:off x="9370285" y="5384596"/>
            <a:ext cx="2794003" cy="1935764"/>
            <a:chOff x="0" y="0"/>
            <a:chExt cx="2794001" cy="1935763"/>
          </a:xfrm>
        </p:grpSpPr>
        <p:pic>
          <p:nvPicPr>
            <p:cNvPr id="431" name="business-suit-690048_1920.jpg" descr="business-suit-690048_1920.jpg"/>
            <p:cNvPicPr>
              <a:picLocks noChangeAspect="1"/>
            </p:cNvPicPr>
            <p:nvPr/>
          </p:nvPicPr>
          <p:blipFill>
            <a:blip r:embed="rId5">
              <a:extLst/>
            </a:blip>
            <a:srcRect l="16258" t="0" r="16258" b="0"/>
            <a:stretch>
              <a:fillRect/>
            </a:stretch>
          </p:blipFill>
          <p:spPr>
            <a:xfrm>
              <a:off x="-1" y="0"/>
              <a:ext cx="2794003" cy="1554765"/>
            </a:xfrm>
            <a:prstGeom prst="rect">
              <a:avLst/>
            </a:prstGeom>
            <a:ln w="12700" cap="flat">
              <a:noFill/>
              <a:miter lim="400000"/>
            </a:ln>
            <a:effectLst/>
          </p:spPr>
        </p:pic>
        <p:sp>
          <p:nvSpPr>
            <p:cNvPr id="432" name="成功者"/>
            <p:cNvSpPr txBox="1"/>
            <p:nvPr/>
          </p:nvSpPr>
          <p:spPr>
            <a:xfrm>
              <a:off x="-1" y="1630963"/>
              <a:ext cx="2794002"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457200">
                <a:spcBef>
                  <a:spcPts val="0"/>
                </a:spcBef>
                <a:defRPr sz="1200">
                  <a:solidFill>
                    <a:srgbClr val="000000"/>
                  </a:solidFill>
                </a:defRPr>
              </a:lvl1pPr>
            </a:lstStyle>
            <a:p>
              <a:pPr/>
              <a:r>
                <a:t>成功者</a:t>
              </a:r>
            </a:p>
          </p:txBody>
        </p:sp>
      </p:grpSp>
      <p:grpSp>
        <p:nvGrpSpPr>
          <p:cNvPr id="436" name="こんな成果が出ました！① 事例①のお名前"/>
          <p:cNvGrpSpPr/>
          <p:nvPr/>
        </p:nvGrpSpPr>
        <p:grpSpPr>
          <a:xfrm>
            <a:off x="1047502" y="5211885"/>
            <a:ext cx="8160554" cy="1817666"/>
            <a:chOff x="0" y="0"/>
            <a:chExt cx="8160552" cy="1817664"/>
          </a:xfrm>
        </p:grpSpPr>
        <p:sp>
          <p:nvSpPr>
            <p:cNvPr id="434" name="図形"/>
            <p:cNvSpPr/>
            <p:nvPr/>
          </p:nvSpPr>
          <p:spPr>
            <a:xfrm>
              <a:off x="0" y="0"/>
              <a:ext cx="8160553" cy="18176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1" y="0"/>
                  </a:moveTo>
                  <a:cubicBezTo>
                    <a:pt x="152" y="0"/>
                    <a:pt x="0" y="684"/>
                    <a:pt x="0" y="1529"/>
                  </a:cubicBezTo>
                  <a:lnTo>
                    <a:pt x="0" y="20071"/>
                  </a:lnTo>
                  <a:cubicBezTo>
                    <a:pt x="0" y="20916"/>
                    <a:pt x="152" y="21600"/>
                    <a:pt x="341" y="21600"/>
                  </a:cubicBezTo>
                  <a:lnTo>
                    <a:pt x="20458" y="21600"/>
                  </a:lnTo>
                  <a:cubicBezTo>
                    <a:pt x="20646" y="21600"/>
                    <a:pt x="20799" y="20916"/>
                    <a:pt x="20799" y="20071"/>
                  </a:cubicBezTo>
                  <a:lnTo>
                    <a:pt x="20799" y="19798"/>
                  </a:lnTo>
                  <a:lnTo>
                    <a:pt x="21600" y="18288"/>
                  </a:lnTo>
                  <a:lnTo>
                    <a:pt x="20799" y="16778"/>
                  </a:lnTo>
                  <a:lnTo>
                    <a:pt x="20799" y="1529"/>
                  </a:lnTo>
                  <a:cubicBezTo>
                    <a:pt x="20798" y="684"/>
                    <a:pt x="20646" y="0"/>
                    <a:pt x="20458" y="0"/>
                  </a:cubicBezTo>
                  <a:lnTo>
                    <a:pt x="341" y="0"/>
                  </a:lnTo>
                  <a:close/>
                </a:path>
              </a:pathLst>
            </a:custGeom>
            <a:solidFill>
              <a:srgbClr val="FFFFFF"/>
            </a:solidFill>
            <a:ln w="50800" cap="flat">
              <a:solidFill>
                <a:srgbClr val="5E5E5E"/>
              </a:solidFill>
              <a:prstDash val="solid"/>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algn="l" defTabSz="778932">
                <a:spcBef>
                  <a:spcPts val="0"/>
                </a:spcBef>
                <a:defRPr b="1" sz="2700">
                  <a:solidFill>
                    <a:srgbClr val="000000"/>
                  </a:solidFill>
                  <a:latin typeface="Gill Sans"/>
                  <a:ea typeface="Gill Sans"/>
                  <a:cs typeface="Gill Sans"/>
                  <a:sym typeface="Gill Sans"/>
                </a:defRPr>
              </a:pPr>
            </a:p>
          </p:txBody>
        </p:sp>
        <p:sp>
          <p:nvSpPr>
            <p:cNvPr id="435" name="こんな成果が出ました！① 事例①のお名前"/>
            <p:cNvSpPr txBox="1"/>
            <p:nvPr/>
          </p:nvSpPr>
          <p:spPr>
            <a:xfrm>
              <a:off x="0" y="172230"/>
              <a:ext cx="8160553"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52400" tIns="152400" rIns="152400" bIns="152400" numCol="1" anchor="ctr">
              <a:spAutoFit/>
            </a:bodyPr>
            <a:lstStyle/>
            <a:p>
              <a:pPr algn="l" defTabSz="778932">
                <a:spcBef>
                  <a:spcPts val="0"/>
                </a:spcBef>
                <a:defRPr b="1" sz="2700">
                  <a:solidFill>
                    <a:schemeClr val="accent1">
                      <a:lumOff val="-9999"/>
                    </a:schemeClr>
                  </a:solidFill>
                  <a:latin typeface="Gill Sans"/>
                  <a:ea typeface="Gill Sans"/>
                  <a:cs typeface="Gill Sans"/>
                  <a:sym typeface="Gill Sans"/>
                </a:defRPr>
              </a:pPr>
              <a:r>
                <a:t>【異例のスピード出世】</a:t>
              </a:r>
              <a:endParaRPr>
                <a:solidFill>
                  <a:srgbClr val="000000"/>
                </a:solidFill>
              </a:endParaRPr>
            </a:p>
            <a:p>
              <a:pPr algn="l" defTabSz="778932">
                <a:spcBef>
                  <a:spcPts val="0"/>
                </a:spcBef>
                <a:defRPr b="1" sz="1900">
                  <a:solidFill>
                    <a:srgbClr val="000000"/>
                  </a:solidFill>
                  <a:latin typeface="Gill Sans"/>
                  <a:ea typeface="Gill Sans"/>
                  <a:cs typeface="Gill Sans"/>
                  <a:sym typeface="Gill Sans"/>
                </a:defRPr>
              </a:pPr>
              <a:r>
                <a:t>長年平社員だった３７歳男性サラリーマンがポジティブマインドで</a:t>
              </a:r>
              <a:br/>
              <a:r>
                <a:t>転職を決意して、新たな自分を発揮して</a:t>
              </a:r>
              <a:r>
                <a:rPr>
                  <a:solidFill>
                    <a:schemeClr val="accent5">
                      <a:satOff val="-41871"/>
                      <a:lumOff val="-13058"/>
                    </a:schemeClr>
                  </a:solidFill>
                </a:rPr>
                <a:t>たった一年で昇進</a:t>
              </a:r>
              <a:r>
                <a:t>を実現</a:t>
              </a:r>
            </a:p>
          </p:txBody>
        </p:sp>
      </p:grpSp>
      <p:grpSp>
        <p:nvGrpSpPr>
          <p:cNvPr id="439" name="こんな成果が出ました！① 事例①のお名前"/>
          <p:cNvGrpSpPr/>
          <p:nvPr/>
        </p:nvGrpSpPr>
        <p:grpSpPr>
          <a:xfrm>
            <a:off x="1047502" y="7142087"/>
            <a:ext cx="8160554" cy="1817665"/>
            <a:chOff x="0" y="0"/>
            <a:chExt cx="8160552" cy="1817664"/>
          </a:xfrm>
        </p:grpSpPr>
        <p:sp>
          <p:nvSpPr>
            <p:cNvPr id="437" name="図形"/>
            <p:cNvSpPr/>
            <p:nvPr/>
          </p:nvSpPr>
          <p:spPr>
            <a:xfrm>
              <a:off x="0" y="0"/>
              <a:ext cx="8160553" cy="18176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1" y="0"/>
                  </a:moveTo>
                  <a:cubicBezTo>
                    <a:pt x="152" y="0"/>
                    <a:pt x="0" y="684"/>
                    <a:pt x="0" y="1529"/>
                  </a:cubicBezTo>
                  <a:lnTo>
                    <a:pt x="0" y="20071"/>
                  </a:lnTo>
                  <a:cubicBezTo>
                    <a:pt x="0" y="20916"/>
                    <a:pt x="152" y="21600"/>
                    <a:pt x="341" y="21600"/>
                  </a:cubicBezTo>
                  <a:lnTo>
                    <a:pt x="20458" y="21600"/>
                  </a:lnTo>
                  <a:cubicBezTo>
                    <a:pt x="20646" y="21600"/>
                    <a:pt x="20799" y="20916"/>
                    <a:pt x="20799" y="20071"/>
                  </a:cubicBezTo>
                  <a:lnTo>
                    <a:pt x="20799" y="19798"/>
                  </a:lnTo>
                  <a:lnTo>
                    <a:pt x="21600" y="18288"/>
                  </a:lnTo>
                  <a:lnTo>
                    <a:pt x="20799" y="16778"/>
                  </a:lnTo>
                  <a:lnTo>
                    <a:pt x="20799" y="1529"/>
                  </a:lnTo>
                  <a:cubicBezTo>
                    <a:pt x="20798" y="684"/>
                    <a:pt x="20646" y="0"/>
                    <a:pt x="20458" y="0"/>
                  </a:cubicBezTo>
                  <a:lnTo>
                    <a:pt x="341" y="0"/>
                  </a:lnTo>
                  <a:close/>
                </a:path>
              </a:pathLst>
            </a:custGeom>
            <a:solidFill>
              <a:srgbClr val="FFFFFF"/>
            </a:solidFill>
            <a:ln w="50800" cap="flat">
              <a:solidFill>
                <a:srgbClr val="5E5E5E"/>
              </a:solidFill>
              <a:prstDash val="solid"/>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algn="l" defTabSz="778932">
                <a:spcBef>
                  <a:spcPts val="0"/>
                </a:spcBef>
                <a:defRPr b="1" sz="2700">
                  <a:solidFill>
                    <a:srgbClr val="000000"/>
                  </a:solidFill>
                  <a:latin typeface="Gill Sans"/>
                  <a:ea typeface="Gill Sans"/>
                  <a:cs typeface="Gill Sans"/>
                  <a:sym typeface="Gill Sans"/>
                </a:defRPr>
              </a:pPr>
            </a:p>
          </p:txBody>
        </p:sp>
        <p:sp>
          <p:nvSpPr>
            <p:cNvPr id="438" name="こんな成果が出ました！① 事例①のお名前"/>
            <p:cNvSpPr txBox="1"/>
            <p:nvPr/>
          </p:nvSpPr>
          <p:spPr>
            <a:xfrm>
              <a:off x="0" y="172230"/>
              <a:ext cx="8160553"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52400" tIns="152400" rIns="152400" bIns="152400" numCol="1" anchor="ctr">
              <a:spAutoFit/>
            </a:bodyPr>
            <a:lstStyle/>
            <a:p>
              <a:pPr algn="l" defTabSz="778932">
                <a:spcBef>
                  <a:spcPts val="0"/>
                </a:spcBef>
                <a:defRPr b="1" sz="2700">
                  <a:solidFill>
                    <a:schemeClr val="accent1">
                      <a:lumOff val="-9999"/>
                    </a:schemeClr>
                  </a:solidFill>
                  <a:latin typeface="Gill Sans"/>
                  <a:ea typeface="Gill Sans"/>
                  <a:cs typeface="Gill Sans"/>
                  <a:sym typeface="Gill Sans"/>
                </a:defRPr>
              </a:pPr>
              <a:r>
                <a:t>【本当の最高のパートナーに巡り逢えて結婚】</a:t>
              </a:r>
              <a:endParaRPr>
                <a:solidFill>
                  <a:srgbClr val="000000"/>
                </a:solidFill>
              </a:endParaRPr>
            </a:p>
            <a:p>
              <a:pPr algn="l" defTabSz="778932">
                <a:spcBef>
                  <a:spcPts val="0"/>
                </a:spcBef>
                <a:defRPr b="1" sz="1900">
                  <a:solidFill>
                    <a:srgbClr val="000000"/>
                  </a:solidFill>
                  <a:latin typeface="Gill Sans"/>
                  <a:ea typeface="Gill Sans"/>
                  <a:cs typeface="Gill Sans"/>
                  <a:sym typeface="Gill Sans"/>
                </a:defRPr>
              </a:pPr>
              <a:r>
                <a:t>本当の幸せは自分のためより人のため、と言うことを学び、</a:t>
              </a:r>
              <a:br/>
              <a:r>
                <a:rPr>
                  <a:solidFill>
                    <a:schemeClr val="accent5">
                      <a:satOff val="-41871"/>
                      <a:lumOff val="-13058"/>
                    </a:schemeClr>
                  </a:solidFill>
                </a:rPr>
                <a:t>大切な人を求め、出会い、結婚に至った。</a:t>
              </a:r>
            </a:p>
          </p:txBody>
        </p:sp>
      </p:grpSp>
    </p:spTree>
  </p:cSld>
  <p:clrMapOvr>
    <a:masterClrMapping/>
  </p:clrMapOvr>
  <mc:AlternateContent xmlns:mc="http://schemas.openxmlformats.org/markup-compatibility/2006">
    <mc:Choice xmlns:p14="http://schemas.microsoft.com/office/powerpoint/2010/main" Requires="p14">
      <p:transition spd="slow" advClick="1" p14:dur="1200">
        <p:push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1" name="角丸四角形" descr="角丸四角形"/>
          <p:cNvPicPr>
            <a:picLocks noChangeAspect="1"/>
          </p:cNvPicPr>
          <p:nvPr/>
        </p:nvPicPr>
        <p:blipFill>
          <a:blip r:embed="rId2">
            <a:extLst/>
          </a:blip>
          <a:stretch>
            <a:fillRect/>
          </a:stretch>
        </p:blipFill>
        <p:spPr>
          <a:xfrm>
            <a:off x="939800" y="1244600"/>
            <a:ext cx="11214100" cy="7823200"/>
          </a:xfrm>
          <a:prstGeom prst="rect">
            <a:avLst/>
          </a:prstGeom>
          <a:ln w="12700">
            <a:miter lim="400000"/>
          </a:ln>
        </p:spPr>
      </p:pic>
      <p:sp>
        <p:nvSpPr>
          <p:cNvPr id="442" name="スライド番号"/>
          <p:cNvSpPr txBox="1"/>
          <p:nvPr>
            <p:ph type="sldNum" sz="quarter" idx="4294967295"/>
          </p:nvPr>
        </p:nvSpPr>
        <p:spPr>
          <a:xfrm>
            <a:off x="6324951" y="9385300"/>
            <a:ext cx="342698"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3" name="図 5" descr="図 5"/>
          <p:cNvPicPr>
            <a:picLocks noChangeAspect="1"/>
          </p:cNvPicPr>
          <p:nvPr/>
        </p:nvPicPr>
        <p:blipFill>
          <a:blip r:embed="rId3">
            <a:extLst/>
          </a:blip>
          <a:stretch>
            <a:fillRect/>
          </a:stretch>
        </p:blipFill>
        <p:spPr>
          <a:xfrm>
            <a:off x="7720375" y="5968105"/>
            <a:ext cx="3811345" cy="2540895"/>
          </a:xfrm>
          <a:prstGeom prst="rect">
            <a:avLst/>
          </a:prstGeom>
          <a:ln w="12700">
            <a:miter lim="400000"/>
          </a:ln>
        </p:spPr>
      </p:pic>
      <p:sp>
        <p:nvSpPr>
          <p:cNvPr id="444" name="“今”動き出す勇気を後押しするメッセージ"/>
          <p:cNvSpPr txBox="1"/>
          <p:nvPr/>
        </p:nvSpPr>
        <p:spPr>
          <a:xfrm>
            <a:off x="1691002" y="2235198"/>
            <a:ext cx="11468108" cy="46101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600">
                <a:solidFill>
                  <a:srgbClr val="000000"/>
                </a:solidFill>
                <a:latin typeface="Gill Sans"/>
                <a:ea typeface="Gill Sans"/>
                <a:cs typeface="Gill Sans"/>
                <a:sym typeface="Gill Sans"/>
              </a:defRPr>
            </a:pPr>
            <a:r>
              <a:t> 未来の自分は歓喜の中心にいる！</a:t>
            </a:r>
            <a:br/>
            <a:r>
              <a:t>そんな未来を決めるのは求め続けること！</a:t>
            </a:r>
          </a:p>
          <a:p>
            <a:pPr algn="l">
              <a:defRPr sz="3600">
                <a:solidFill>
                  <a:schemeClr val="accent5">
                    <a:satOff val="-41871"/>
                    <a:lumOff val="-13058"/>
                  </a:schemeClr>
                </a:solidFill>
                <a:latin typeface="Gill Sans"/>
                <a:ea typeface="Gill Sans"/>
                <a:cs typeface="Gill Sans"/>
                <a:sym typeface="Gill Sans"/>
              </a:defRPr>
            </a:pPr>
            <a:r>
              <a:t>貴方は一人じゃない</a:t>
            </a:r>
            <a:br/>
            <a:r>
              <a:t>私たちが貴方の魅力を磨き上げます</a:t>
            </a:r>
            <a:br/>
            <a:r>
              <a:t>貴方は初めの一歩を踏み出すだけ</a:t>
            </a:r>
            <a:br/>
          </a:p>
        </p:txBody>
      </p:sp>
    </p:spTree>
  </p:cSld>
  <p:clrMapOvr>
    <a:masterClrMapping/>
  </p:clrMapOvr>
  <mc:AlternateContent xmlns:mc="http://schemas.openxmlformats.org/markup-compatibility/2006">
    <mc:Choice xmlns:p14="http://schemas.microsoft.com/office/powerpoint/2010/main" Requires="p14">
      <p:transition spd="slow" advClick="1" p14:dur="1200">
        <p:push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6" name="四角形" descr="四角形"/>
          <p:cNvPicPr>
            <a:picLocks noChangeAspect="1"/>
          </p:cNvPicPr>
          <p:nvPr/>
        </p:nvPicPr>
        <p:blipFill>
          <a:blip r:embed="rId2">
            <a:extLst/>
          </a:blip>
          <a:stretch>
            <a:fillRect/>
          </a:stretch>
        </p:blipFill>
        <p:spPr>
          <a:xfrm>
            <a:off x="3111500" y="4711700"/>
            <a:ext cx="7950200" cy="1574800"/>
          </a:xfrm>
          <a:prstGeom prst="rect">
            <a:avLst/>
          </a:prstGeom>
          <a:ln w="12700">
            <a:miter lim="400000"/>
          </a:ln>
        </p:spPr>
      </p:pic>
      <p:pic>
        <p:nvPicPr>
          <p:cNvPr id="447" name="四角形" descr="四角形"/>
          <p:cNvPicPr>
            <a:picLocks noChangeAspect="1"/>
          </p:cNvPicPr>
          <p:nvPr/>
        </p:nvPicPr>
        <p:blipFill>
          <a:blip r:embed="rId2">
            <a:extLst/>
          </a:blip>
          <a:stretch>
            <a:fillRect/>
          </a:stretch>
        </p:blipFill>
        <p:spPr>
          <a:xfrm>
            <a:off x="3111500" y="6134100"/>
            <a:ext cx="7950200" cy="1574800"/>
          </a:xfrm>
          <a:prstGeom prst="rect">
            <a:avLst/>
          </a:prstGeom>
          <a:ln w="12700">
            <a:miter lim="400000"/>
          </a:ln>
        </p:spPr>
      </p:pic>
      <p:pic>
        <p:nvPicPr>
          <p:cNvPr id="448" name="四角形" descr="四角形"/>
          <p:cNvPicPr>
            <a:picLocks noChangeAspect="1"/>
          </p:cNvPicPr>
          <p:nvPr/>
        </p:nvPicPr>
        <p:blipFill>
          <a:blip r:embed="rId2">
            <a:extLst/>
          </a:blip>
          <a:stretch>
            <a:fillRect/>
          </a:stretch>
        </p:blipFill>
        <p:spPr>
          <a:xfrm>
            <a:off x="3111500" y="7493000"/>
            <a:ext cx="7950200" cy="1574800"/>
          </a:xfrm>
          <a:prstGeom prst="rect">
            <a:avLst/>
          </a:prstGeom>
          <a:ln w="12700">
            <a:miter lim="400000"/>
          </a:ln>
        </p:spPr>
      </p:pic>
      <p:pic>
        <p:nvPicPr>
          <p:cNvPr id="449" name="四角形" descr="四角形"/>
          <p:cNvPicPr>
            <a:picLocks noChangeAspect="1"/>
          </p:cNvPicPr>
          <p:nvPr/>
        </p:nvPicPr>
        <p:blipFill>
          <a:blip r:embed="rId2">
            <a:extLst/>
          </a:blip>
          <a:stretch>
            <a:fillRect/>
          </a:stretch>
        </p:blipFill>
        <p:spPr>
          <a:xfrm>
            <a:off x="3111500" y="3340100"/>
            <a:ext cx="7950200" cy="1574800"/>
          </a:xfrm>
          <a:prstGeom prst="rect">
            <a:avLst/>
          </a:prstGeom>
          <a:ln w="12700">
            <a:miter lim="400000"/>
          </a:ln>
        </p:spPr>
      </p:pic>
      <p:pic>
        <p:nvPicPr>
          <p:cNvPr id="450" name="四角形" descr="四角形"/>
          <p:cNvPicPr>
            <a:picLocks noChangeAspect="1"/>
          </p:cNvPicPr>
          <p:nvPr/>
        </p:nvPicPr>
        <p:blipFill>
          <a:blip r:embed="rId3">
            <a:extLst/>
          </a:blip>
          <a:stretch>
            <a:fillRect/>
          </a:stretch>
        </p:blipFill>
        <p:spPr>
          <a:xfrm>
            <a:off x="838200" y="711200"/>
            <a:ext cx="11430000" cy="2552700"/>
          </a:xfrm>
          <a:prstGeom prst="rect">
            <a:avLst/>
          </a:prstGeom>
          <a:ln w="12700">
            <a:miter lim="400000"/>
          </a:ln>
        </p:spPr>
      </p:pic>
      <p:sp>
        <p:nvSpPr>
          <p:cNvPr id="451" name="◯ヶ月間”実践体験型”◯◯◯◯◯ 「本命商品名」◯つのメソッド"/>
          <p:cNvSpPr txBox="1"/>
          <p:nvPr/>
        </p:nvSpPr>
        <p:spPr>
          <a:xfrm>
            <a:off x="1041400" y="1303652"/>
            <a:ext cx="10922000" cy="13677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5000"/>
              </a:lnSpc>
              <a:spcBef>
                <a:spcPts val="0"/>
              </a:spcBef>
              <a:defRPr b="1" sz="4000">
                <a:solidFill>
                  <a:srgbClr val="000000"/>
                </a:solidFill>
                <a:latin typeface="Gill Sans"/>
                <a:ea typeface="Gill Sans"/>
                <a:cs typeface="Gill Sans"/>
                <a:sym typeface="Gill Sans"/>
              </a:defRPr>
            </a:pPr>
            <a:r>
              <a:t>６ヶ月間”</a:t>
            </a:r>
            <a:r>
              <a:rPr>
                <a:solidFill>
                  <a:schemeClr val="accent5">
                    <a:satOff val="-41871"/>
                    <a:lumOff val="-13058"/>
                  </a:schemeClr>
                </a:solidFill>
              </a:rPr>
              <a:t>気づきと学びと実践</a:t>
            </a:r>
            <a:r>
              <a:t>”</a:t>
            </a:r>
            <a:r>
              <a:rPr sz="3600"/>
              <a:t>で自分を変える</a:t>
            </a:r>
          </a:p>
          <a:p>
            <a:pPr>
              <a:lnSpc>
                <a:spcPct val="95000"/>
              </a:lnSpc>
              <a:spcBef>
                <a:spcPts val="0"/>
              </a:spcBef>
              <a:defRPr b="1" sz="3600">
                <a:solidFill>
                  <a:srgbClr val="000000"/>
                </a:solidFill>
                <a:latin typeface="Gill Sans"/>
                <a:ea typeface="Gill Sans"/>
                <a:cs typeface="Gill Sans"/>
                <a:sym typeface="Gill Sans"/>
              </a:defRPr>
            </a:pPr>
            <a:r>
              <a:t>「モテマインド婚活ライフ」４つのメソッド</a:t>
            </a:r>
          </a:p>
        </p:txBody>
      </p:sp>
      <p:grpSp>
        <p:nvGrpSpPr>
          <p:cNvPr id="454" name="角丸四角形"/>
          <p:cNvGrpSpPr/>
          <p:nvPr/>
        </p:nvGrpSpPr>
        <p:grpSpPr>
          <a:xfrm>
            <a:off x="1143000" y="3568700"/>
            <a:ext cx="2374900" cy="1092200"/>
            <a:chOff x="0" y="0"/>
            <a:chExt cx="2374900" cy="1092200"/>
          </a:xfrm>
        </p:grpSpPr>
        <p:sp>
          <p:nvSpPr>
            <p:cNvPr id="452" name="角丸四角形"/>
            <p:cNvSpPr/>
            <p:nvPr/>
          </p:nvSpPr>
          <p:spPr>
            <a:xfrm>
              <a:off x="101599" y="101599"/>
              <a:ext cx="2159001" cy="749301"/>
            </a:xfrm>
            <a:prstGeom prst="roundRect">
              <a:avLst>
                <a:gd name="adj" fmla="val 25424"/>
              </a:avLst>
            </a:prstGeom>
            <a:solidFill>
              <a:srgbClr val="000000"/>
            </a:solidFill>
            <a:ln w="12700" cap="flat">
              <a:noFill/>
              <a:miter lim="400000"/>
            </a:ln>
            <a:effectLst/>
          </p:spPr>
          <p:txBody>
            <a:bodyPr wrap="square" lIns="50800" tIns="50800" rIns="50800" bIns="50800" numCol="1" anchor="ctr">
              <a:noAutofit/>
            </a:bodyPr>
            <a:lstStyle/>
            <a:p>
              <a:pPr>
                <a:spcBef>
                  <a:spcPts val="0"/>
                </a:spcBef>
                <a:defRPr>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453" name="角丸四角形" descr="角丸四角形"/>
            <p:cNvPicPr>
              <a:picLocks noChangeAspect="1"/>
            </p:cNvPicPr>
            <p:nvPr/>
          </p:nvPicPr>
          <p:blipFill>
            <a:blip r:embed="rId4">
              <a:extLst/>
            </a:blip>
            <a:stretch>
              <a:fillRect/>
            </a:stretch>
          </p:blipFill>
          <p:spPr>
            <a:xfrm>
              <a:off x="0" y="0"/>
              <a:ext cx="2374900" cy="1092200"/>
            </a:xfrm>
            <a:prstGeom prst="rect">
              <a:avLst/>
            </a:prstGeom>
            <a:ln w="12700" cap="flat">
              <a:noFill/>
              <a:miter lim="400000"/>
            </a:ln>
            <a:effectLst/>
          </p:spPr>
        </p:pic>
      </p:grpSp>
      <p:sp>
        <p:nvSpPr>
          <p:cNvPr id="455" name="メソッド１"/>
          <p:cNvSpPr txBox="1"/>
          <p:nvPr/>
        </p:nvSpPr>
        <p:spPr>
          <a:xfrm>
            <a:off x="1703070" y="3867150"/>
            <a:ext cx="1257301" cy="330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solidFill>
                  <a:srgbClr val="FFFFFF"/>
                </a:solidFill>
                <a:latin typeface="Gill Sans"/>
                <a:ea typeface="Gill Sans"/>
                <a:cs typeface="Gill Sans"/>
                <a:sym typeface="Gill Sans"/>
              </a:defRPr>
            </a:lvl1pPr>
          </a:lstStyle>
          <a:p>
            <a:pPr/>
            <a:r>
              <a:t>メソッド１</a:t>
            </a:r>
          </a:p>
        </p:txBody>
      </p:sp>
      <p:grpSp>
        <p:nvGrpSpPr>
          <p:cNvPr id="458" name="角丸四角形"/>
          <p:cNvGrpSpPr/>
          <p:nvPr/>
        </p:nvGrpSpPr>
        <p:grpSpPr>
          <a:xfrm>
            <a:off x="1143000" y="4953000"/>
            <a:ext cx="2374900" cy="1092200"/>
            <a:chOff x="0" y="0"/>
            <a:chExt cx="2374900" cy="1092200"/>
          </a:xfrm>
        </p:grpSpPr>
        <p:sp>
          <p:nvSpPr>
            <p:cNvPr id="456" name="角丸四角形"/>
            <p:cNvSpPr/>
            <p:nvPr/>
          </p:nvSpPr>
          <p:spPr>
            <a:xfrm>
              <a:off x="101599" y="101599"/>
              <a:ext cx="2159001" cy="749301"/>
            </a:xfrm>
            <a:prstGeom prst="roundRect">
              <a:avLst>
                <a:gd name="adj" fmla="val 25424"/>
              </a:avLst>
            </a:prstGeom>
            <a:solidFill>
              <a:srgbClr val="000000"/>
            </a:solidFill>
            <a:ln w="12700" cap="flat">
              <a:noFill/>
              <a:miter lim="400000"/>
            </a:ln>
            <a:effectLst/>
          </p:spPr>
          <p:txBody>
            <a:bodyPr wrap="square" lIns="50800" tIns="50800" rIns="50800" bIns="50800" numCol="1" anchor="ctr">
              <a:noAutofit/>
            </a:bodyPr>
            <a:lstStyle/>
            <a:p>
              <a:pPr>
                <a:spcBef>
                  <a:spcPts val="0"/>
                </a:spcBef>
                <a:defRPr>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457" name="角丸四角形" descr="角丸四角形"/>
            <p:cNvPicPr>
              <a:picLocks noChangeAspect="1"/>
            </p:cNvPicPr>
            <p:nvPr/>
          </p:nvPicPr>
          <p:blipFill>
            <a:blip r:embed="rId4">
              <a:extLst/>
            </a:blip>
            <a:stretch>
              <a:fillRect/>
            </a:stretch>
          </p:blipFill>
          <p:spPr>
            <a:xfrm>
              <a:off x="0" y="0"/>
              <a:ext cx="2374900" cy="1092200"/>
            </a:xfrm>
            <a:prstGeom prst="rect">
              <a:avLst/>
            </a:prstGeom>
            <a:ln w="12700" cap="flat">
              <a:noFill/>
              <a:miter lim="400000"/>
            </a:ln>
            <a:effectLst/>
          </p:spPr>
        </p:pic>
      </p:grpSp>
      <p:grpSp>
        <p:nvGrpSpPr>
          <p:cNvPr id="461" name="角丸四角形"/>
          <p:cNvGrpSpPr/>
          <p:nvPr/>
        </p:nvGrpSpPr>
        <p:grpSpPr>
          <a:xfrm>
            <a:off x="1143000" y="6337300"/>
            <a:ext cx="2374900" cy="1092200"/>
            <a:chOff x="0" y="0"/>
            <a:chExt cx="2374900" cy="1092200"/>
          </a:xfrm>
        </p:grpSpPr>
        <p:sp>
          <p:nvSpPr>
            <p:cNvPr id="459" name="角丸四角形"/>
            <p:cNvSpPr/>
            <p:nvPr/>
          </p:nvSpPr>
          <p:spPr>
            <a:xfrm>
              <a:off x="101599" y="101599"/>
              <a:ext cx="2159001" cy="749301"/>
            </a:xfrm>
            <a:prstGeom prst="roundRect">
              <a:avLst>
                <a:gd name="adj" fmla="val 25424"/>
              </a:avLst>
            </a:prstGeom>
            <a:solidFill>
              <a:srgbClr val="000000"/>
            </a:solidFill>
            <a:ln w="12700" cap="flat">
              <a:noFill/>
              <a:miter lim="400000"/>
            </a:ln>
            <a:effectLst/>
          </p:spPr>
          <p:txBody>
            <a:bodyPr wrap="square" lIns="50800" tIns="50800" rIns="50800" bIns="50800" numCol="1" anchor="ctr">
              <a:noAutofit/>
            </a:bodyPr>
            <a:lstStyle/>
            <a:p>
              <a:pPr>
                <a:spcBef>
                  <a:spcPts val="0"/>
                </a:spcBef>
                <a:defRPr>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460" name="角丸四角形" descr="角丸四角形"/>
            <p:cNvPicPr>
              <a:picLocks noChangeAspect="1"/>
            </p:cNvPicPr>
            <p:nvPr/>
          </p:nvPicPr>
          <p:blipFill>
            <a:blip r:embed="rId4">
              <a:extLst/>
            </a:blip>
            <a:stretch>
              <a:fillRect/>
            </a:stretch>
          </p:blipFill>
          <p:spPr>
            <a:xfrm>
              <a:off x="0" y="0"/>
              <a:ext cx="2374900" cy="1092200"/>
            </a:xfrm>
            <a:prstGeom prst="rect">
              <a:avLst/>
            </a:prstGeom>
            <a:ln w="12700" cap="flat">
              <a:noFill/>
              <a:miter lim="400000"/>
            </a:ln>
            <a:effectLst/>
          </p:spPr>
        </p:pic>
      </p:grpSp>
      <p:grpSp>
        <p:nvGrpSpPr>
          <p:cNvPr id="464" name="角丸四角形"/>
          <p:cNvGrpSpPr/>
          <p:nvPr/>
        </p:nvGrpSpPr>
        <p:grpSpPr>
          <a:xfrm>
            <a:off x="1143000" y="7721600"/>
            <a:ext cx="2374900" cy="1092200"/>
            <a:chOff x="0" y="0"/>
            <a:chExt cx="2374900" cy="1092200"/>
          </a:xfrm>
        </p:grpSpPr>
        <p:sp>
          <p:nvSpPr>
            <p:cNvPr id="462" name="角丸四角形"/>
            <p:cNvSpPr/>
            <p:nvPr/>
          </p:nvSpPr>
          <p:spPr>
            <a:xfrm>
              <a:off x="101599" y="101599"/>
              <a:ext cx="2159001" cy="749301"/>
            </a:xfrm>
            <a:prstGeom prst="roundRect">
              <a:avLst>
                <a:gd name="adj" fmla="val 25424"/>
              </a:avLst>
            </a:prstGeom>
            <a:solidFill>
              <a:srgbClr val="000000"/>
            </a:solidFill>
            <a:ln w="12700" cap="flat">
              <a:noFill/>
              <a:miter lim="400000"/>
            </a:ln>
            <a:effectLst/>
          </p:spPr>
          <p:txBody>
            <a:bodyPr wrap="square" lIns="50800" tIns="50800" rIns="50800" bIns="50800" numCol="1" anchor="ctr">
              <a:noAutofit/>
            </a:bodyPr>
            <a:lstStyle/>
            <a:p>
              <a:pPr>
                <a:spcBef>
                  <a:spcPts val="0"/>
                </a:spcBef>
                <a:defRPr>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463" name="角丸四角形" descr="角丸四角形"/>
            <p:cNvPicPr>
              <a:picLocks noChangeAspect="1"/>
            </p:cNvPicPr>
            <p:nvPr/>
          </p:nvPicPr>
          <p:blipFill>
            <a:blip r:embed="rId4">
              <a:extLst/>
            </a:blip>
            <a:stretch>
              <a:fillRect/>
            </a:stretch>
          </p:blipFill>
          <p:spPr>
            <a:xfrm>
              <a:off x="0" y="0"/>
              <a:ext cx="2374900" cy="1092200"/>
            </a:xfrm>
            <a:prstGeom prst="rect">
              <a:avLst/>
            </a:prstGeom>
            <a:ln w="12700" cap="flat">
              <a:noFill/>
              <a:miter lim="400000"/>
            </a:ln>
            <a:effectLst/>
          </p:spPr>
        </p:pic>
      </p:grpSp>
      <p:sp>
        <p:nvSpPr>
          <p:cNvPr id="465" name="メソッド１のセルフプロモーション"/>
          <p:cNvSpPr txBox="1"/>
          <p:nvPr/>
        </p:nvSpPr>
        <p:spPr>
          <a:xfrm>
            <a:off x="4140200" y="3714750"/>
            <a:ext cx="70993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400">
                <a:solidFill>
                  <a:srgbClr val="000000"/>
                </a:solidFill>
                <a:latin typeface="Gill Sans"/>
                <a:ea typeface="Gill Sans"/>
                <a:cs typeface="Gill Sans"/>
                <a:sym typeface="Gill Sans"/>
              </a:defRPr>
            </a:lvl1pPr>
          </a:lstStyle>
          <a:p>
            <a:pPr/>
            <a:r>
              <a:t>今までにない、気づきと、経験したことのない学びを</a:t>
            </a:r>
          </a:p>
        </p:txBody>
      </p:sp>
      <p:sp>
        <p:nvSpPr>
          <p:cNvPr id="466" name="メソッド２"/>
          <p:cNvSpPr txBox="1"/>
          <p:nvPr/>
        </p:nvSpPr>
        <p:spPr>
          <a:xfrm>
            <a:off x="1733523" y="5314950"/>
            <a:ext cx="1257301" cy="330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solidFill>
                  <a:srgbClr val="FFFFFF"/>
                </a:solidFill>
                <a:latin typeface="Gill Sans"/>
                <a:ea typeface="Gill Sans"/>
                <a:cs typeface="Gill Sans"/>
                <a:sym typeface="Gill Sans"/>
              </a:defRPr>
            </a:lvl1pPr>
          </a:lstStyle>
          <a:p>
            <a:pPr/>
            <a:r>
              <a:t>メソッド２</a:t>
            </a:r>
          </a:p>
        </p:txBody>
      </p:sp>
      <p:sp>
        <p:nvSpPr>
          <p:cNvPr id="467" name="メソッド３"/>
          <p:cNvSpPr txBox="1"/>
          <p:nvPr/>
        </p:nvSpPr>
        <p:spPr>
          <a:xfrm>
            <a:off x="1720823" y="6673850"/>
            <a:ext cx="1257301" cy="330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solidFill>
                  <a:srgbClr val="FFFFFF"/>
                </a:solidFill>
                <a:latin typeface="Gill Sans"/>
                <a:ea typeface="Gill Sans"/>
                <a:cs typeface="Gill Sans"/>
                <a:sym typeface="Gill Sans"/>
              </a:defRPr>
            </a:lvl1pPr>
          </a:lstStyle>
          <a:p>
            <a:pPr/>
            <a:r>
              <a:t>メソッド３</a:t>
            </a:r>
          </a:p>
        </p:txBody>
      </p:sp>
      <p:sp>
        <p:nvSpPr>
          <p:cNvPr id="468" name="メソッド４"/>
          <p:cNvSpPr txBox="1"/>
          <p:nvPr/>
        </p:nvSpPr>
        <p:spPr>
          <a:xfrm>
            <a:off x="1670023" y="8058150"/>
            <a:ext cx="1257301" cy="330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solidFill>
                  <a:srgbClr val="FFFFFF"/>
                </a:solidFill>
                <a:latin typeface="Gill Sans"/>
                <a:ea typeface="Gill Sans"/>
                <a:cs typeface="Gill Sans"/>
                <a:sym typeface="Gill Sans"/>
              </a:defRPr>
            </a:lvl1pPr>
          </a:lstStyle>
          <a:p>
            <a:pPr/>
            <a:r>
              <a:t>メソッド４</a:t>
            </a:r>
          </a:p>
        </p:txBody>
      </p:sp>
      <p:sp>
        <p:nvSpPr>
          <p:cNvPr id="469" name="メソッド１のタイトル"/>
          <p:cNvSpPr txBox="1"/>
          <p:nvPr/>
        </p:nvSpPr>
        <p:spPr>
          <a:xfrm>
            <a:off x="4315459" y="4108450"/>
            <a:ext cx="4363721"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800">
                <a:solidFill>
                  <a:schemeClr val="accent5">
                    <a:satOff val="-41871"/>
                    <a:lumOff val="-13058"/>
                  </a:schemeClr>
                </a:solidFill>
                <a:latin typeface="Gill Sans"/>
                <a:ea typeface="Gill Sans"/>
                <a:cs typeface="Gill Sans"/>
                <a:sym typeface="Gill Sans"/>
              </a:defRPr>
            </a:pPr>
            <a:r>
              <a:t>マインドチェンジ</a:t>
            </a:r>
            <a:r>
              <a:rPr>
                <a:solidFill>
                  <a:srgbClr val="000000"/>
                </a:solidFill>
              </a:rPr>
              <a:t>セミナー</a:t>
            </a:r>
          </a:p>
        </p:txBody>
      </p:sp>
      <p:sp>
        <p:nvSpPr>
          <p:cNvPr id="470" name="メソッド２のセルフプロモーション"/>
          <p:cNvSpPr txBox="1"/>
          <p:nvPr/>
        </p:nvSpPr>
        <p:spPr>
          <a:xfrm>
            <a:off x="4140200" y="5086348"/>
            <a:ext cx="5473700" cy="30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400">
                <a:solidFill>
                  <a:srgbClr val="000000"/>
                </a:solidFill>
                <a:latin typeface="Gill Sans"/>
                <a:ea typeface="Gill Sans"/>
                <a:cs typeface="Gill Sans"/>
                <a:sym typeface="Gill Sans"/>
              </a:defRPr>
            </a:lvl1pPr>
          </a:lstStyle>
          <a:p>
            <a:pPr/>
            <a:r>
              <a:t>スマホ、タブレット、PCでいつでもチェック</a:t>
            </a:r>
          </a:p>
        </p:txBody>
      </p:sp>
      <p:sp>
        <p:nvSpPr>
          <p:cNvPr id="471" name="メソッド２のタイトル"/>
          <p:cNvSpPr txBox="1"/>
          <p:nvPr/>
        </p:nvSpPr>
        <p:spPr>
          <a:xfrm>
            <a:off x="4312918" y="5467350"/>
            <a:ext cx="5448301"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800">
                <a:solidFill>
                  <a:schemeClr val="accent5">
                    <a:satOff val="-41871"/>
                    <a:lumOff val="-13058"/>
                  </a:schemeClr>
                </a:solidFill>
                <a:latin typeface="Gill Sans"/>
                <a:ea typeface="Gill Sans"/>
                <a:cs typeface="Gill Sans"/>
                <a:sym typeface="Gill Sans"/>
              </a:defRPr>
            </a:pPr>
            <a:r>
              <a:t>いつでもどこでも</a:t>
            </a:r>
            <a:r>
              <a:rPr>
                <a:solidFill>
                  <a:srgbClr val="000000"/>
                </a:solidFill>
              </a:rPr>
              <a:t>動画コンテンツ</a:t>
            </a:r>
          </a:p>
        </p:txBody>
      </p:sp>
      <p:sp>
        <p:nvSpPr>
          <p:cNvPr id="472" name="メソッド３のセルフプロモーション"/>
          <p:cNvSpPr txBox="1"/>
          <p:nvPr/>
        </p:nvSpPr>
        <p:spPr>
          <a:xfrm>
            <a:off x="4140200" y="6496050"/>
            <a:ext cx="5473700" cy="30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400">
                <a:solidFill>
                  <a:srgbClr val="000000"/>
                </a:solidFill>
                <a:latin typeface="Gill Sans"/>
                <a:ea typeface="Gill Sans"/>
                <a:cs typeface="Gill Sans"/>
                <a:sym typeface="Gill Sans"/>
              </a:defRPr>
            </a:lvl1pPr>
          </a:lstStyle>
          <a:p>
            <a:pPr/>
            <a:r>
              <a:t>3日に1回自撮りで自分をチェック</a:t>
            </a:r>
          </a:p>
        </p:txBody>
      </p:sp>
      <p:sp>
        <p:nvSpPr>
          <p:cNvPr id="473" name="メソッド３のタイトル"/>
          <p:cNvSpPr txBox="1"/>
          <p:nvPr/>
        </p:nvSpPr>
        <p:spPr>
          <a:xfrm>
            <a:off x="4006243" y="6832600"/>
            <a:ext cx="6341052"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800">
                <a:solidFill>
                  <a:schemeClr val="accent5">
                    <a:satOff val="-41871"/>
                    <a:lumOff val="-13058"/>
                  </a:schemeClr>
                </a:solidFill>
                <a:latin typeface="Gill Sans"/>
                <a:ea typeface="Gill Sans"/>
                <a:cs typeface="Gill Sans"/>
                <a:sym typeface="Gill Sans"/>
              </a:defRPr>
            </a:pPr>
            <a:r>
              <a:t>モテマインドを構築する</a:t>
            </a:r>
            <a:r>
              <a:rPr>
                <a:solidFill>
                  <a:srgbClr val="000000"/>
                </a:solidFill>
              </a:rPr>
              <a:t>LINEサポート</a:t>
            </a:r>
          </a:p>
        </p:txBody>
      </p:sp>
      <p:sp>
        <p:nvSpPr>
          <p:cNvPr id="474" name="メソッド４のセルフプロモーション"/>
          <p:cNvSpPr txBox="1"/>
          <p:nvPr/>
        </p:nvSpPr>
        <p:spPr>
          <a:xfrm>
            <a:off x="4165600" y="7905750"/>
            <a:ext cx="61595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400">
                <a:solidFill>
                  <a:srgbClr val="000000"/>
                </a:solidFill>
                <a:latin typeface="Gill Sans"/>
                <a:ea typeface="Gill Sans"/>
                <a:cs typeface="Gill Sans"/>
                <a:sym typeface="Gill Sans"/>
              </a:defRPr>
            </a:lvl1pPr>
          </a:lstStyle>
          <a:p>
            <a:pPr/>
            <a:r>
              <a:t>自然に体で覚える</a:t>
            </a:r>
          </a:p>
        </p:txBody>
      </p:sp>
      <p:sp>
        <p:nvSpPr>
          <p:cNvPr id="475" name="メソッド４のタイトル"/>
          <p:cNvSpPr txBox="1"/>
          <p:nvPr/>
        </p:nvSpPr>
        <p:spPr>
          <a:xfrm>
            <a:off x="4516118" y="8223250"/>
            <a:ext cx="5092701"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800">
                <a:solidFill>
                  <a:schemeClr val="accent5">
                    <a:satOff val="-41871"/>
                    <a:lumOff val="-13058"/>
                  </a:schemeClr>
                </a:solidFill>
                <a:latin typeface="Gill Sans"/>
                <a:ea typeface="Gill Sans"/>
                <a:cs typeface="Gill Sans"/>
                <a:sym typeface="Gill Sans"/>
              </a:defRPr>
            </a:pPr>
            <a:r>
              <a:t>身につく実践</a:t>
            </a:r>
            <a:r>
              <a:rPr>
                <a:solidFill>
                  <a:srgbClr val="000000"/>
                </a:solidFill>
              </a:rPr>
              <a:t>シミュレーション</a:t>
            </a:r>
          </a:p>
        </p:txBody>
      </p:sp>
      <p:sp>
        <p:nvSpPr>
          <p:cNvPr id="476" name="スライド番号"/>
          <p:cNvSpPr txBox="1"/>
          <p:nvPr>
            <p:ph type="sldNum" sz="quarter" idx="4294967295"/>
          </p:nvPr>
        </p:nvSpPr>
        <p:spPr>
          <a:xfrm>
            <a:off x="6324951" y="9385300"/>
            <a:ext cx="342698"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8" name="四角形" descr="四角形"/>
          <p:cNvPicPr>
            <a:picLocks noChangeAspect="1"/>
          </p:cNvPicPr>
          <p:nvPr/>
        </p:nvPicPr>
        <p:blipFill>
          <a:blip r:embed="rId2">
            <a:extLst/>
          </a:blip>
          <a:stretch>
            <a:fillRect/>
          </a:stretch>
        </p:blipFill>
        <p:spPr>
          <a:xfrm>
            <a:off x="800100" y="533400"/>
            <a:ext cx="11430000" cy="2628900"/>
          </a:xfrm>
          <a:prstGeom prst="rect">
            <a:avLst/>
          </a:prstGeom>
          <a:ln w="12700">
            <a:miter lim="400000"/>
          </a:ln>
        </p:spPr>
      </p:pic>
      <p:sp>
        <p:nvSpPr>
          <p:cNvPr id="479" name="◯◯◯を可能にする ◯つのカリキュラム…"/>
          <p:cNvSpPr txBox="1"/>
          <p:nvPr/>
        </p:nvSpPr>
        <p:spPr>
          <a:xfrm>
            <a:off x="1041400" y="902332"/>
            <a:ext cx="10922000" cy="18783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5000"/>
              </a:lnSpc>
              <a:spcBef>
                <a:spcPts val="0"/>
              </a:spcBef>
              <a:defRPr b="1" sz="4000">
                <a:solidFill>
                  <a:srgbClr val="000000"/>
                </a:solidFill>
                <a:latin typeface="Gill Sans"/>
                <a:ea typeface="Gill Sans"/>
                <a:cs typeface="Gill Sans"/>
                <a:sym typeface="Gill Sans"/>
              </a:defRPr>
            </a:pPr>
            <a:r>
              <a:t>モテ婚活を可能にする</a:t>
            </a:r>
            <a:br/>
            <a:r>
              <a:rPr sz="3600"/>
              <a:t>カリキュラム</a:t>
            </a:r>
          </a:p>
          <a:p>
            <a:pPr>
              <a:lnSpc>
                <a:spcPct val="95000"/>
              </a:lnSpc>
              <a:spcBef>
                <a:spcPts val="0"/>
              </a:spcBef>
              <a:defRPr b="1" sz="2400">
                <a:solidFill>
                  <a:srgbClr val="000000"/>
                </a:solidFill>
                <a:latin typeface="Gill Sans"/>
                <a:ea typeface="Gill Sans"/>
                <a:cs typeface="Gill Sans"/>
                <a:sym typeface="Gill Sans"/>
              </a:defRPr>
            </a:pPr>
            <a:r>
              <a:t>〜カリキュラムを行なった先に得られる未来〜</a:t>
            </a:r>
          </a:p>
        </p:txBody>
      </p:sp>
      <p:sp>
        <p:nvSpPr>
          <p:cNvPr id="480" name="角丸四角形"/>
          <p:cNvSpPr/>
          <p:nvPr/>
        </p:nvSpPr>
        <p:spPr>
          <a:xfrm>
            <a:off x="876300" y="5448300"/>
            <a:ext cx="3670300" cy="1803400"/>
          </a:xfrm>
          <a:prstGeom prst="roundRect">
            <a:avLst>
              <a:gd name="adj" fmla="val 10563"/>
            </a:avLst>
          </a:prstGeom>
          <a:solidFill>
            <a:srgbClr val="FEFCDD"/>
          </a:solidFill>
          <a:ln w="12700">
            <a:miter lim="400000"/>
          </a:ln>
        </p:spPr>
        <p:txBody>
          <a:bodyPr lIns="50800" tIns="50800" rIns="50800" bIns="50800" anchor="ctr"/>
          <a:lstStyle/>
          <a:p>
            <a:pPr>
              <a:spcBef>
                <a:spcPts val="0"/>
              </a:spcBef>
              <a:defRPr>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81" name="角丸四角形"/>
          <p:cNvSpPr/>
          <p:nvPr/>
        </p:nvSpPr>
        <p:spPr>
          <a:xfrm>
            <a:off x="4749800" y="5448300"/>
            <a:ext cx="3670300" cy="1803400"/>
          </a:xfrm>
          <a:prstGeom prst="roundRect">
            <a:avLst>
              <a:gd name="adj" fmla="val 10563"/>
            </a:avLst>
          </a:prstGeom>
          <a:solidFill>
            <a:srgbClr val="E0EDD4"/>
          </a:solidFill>
          <a:ln w="12700">
            <a:miter lim="400000"/>
          </a:ln>
        </p:spPr>
        <p:txBody>
          <a:bodyPr lIns="50800" tIns="50800" rIns="50800" bIns="50800" anchor="ctr"/>
          <a:lstStyle/>
          <a:p>
            <a:pPr>
              <a:spcBef>
                <a:spcPts val="0"/>
              </a:spcBef>
              <a:defRPr>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82" name="角丸四角形"/>
          <p:cNvSpPr/>
          <p:nvPr/>
        </p:nvSpPr>
        <p:spPr>
          <a:xfrm>
            <a:off x="8610600" y="5461000"/>
            <a:ext cx="3670300" cy="1803400"/>
          </a:xfrm>
          <a:prstGeom prst="roundRect">
            <a:avLst>
              <a:gd name="adj" fmla="val 10563"/>
            </a:avLst>
          </a:prstGeom>
          <a:solidFill>
            <a:srgbClr val="FEFCDD"/>
          </a:solidFill>
          <a:ln w="12700">
            <a:miter lim="400000"/>
          </a:ln>
        </p:spPr>
        <p:txBody>
          <a:bodyPr lIns="50800" tIns="50800" rIns="50800" bIns="50800" anchor="ctr"/>
          <a:lstStyle/>
          <a:p>
            <a:pPr>
              <a:spcBef>
                <a:spcPts val="0"/>
              </a:spcBef>
              <a:defRPr>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83" name="角丸四角形"/>
          <p:cNvSpPr/>
          <p:nvPr/>
        </p:nvSpPr>
        <p:spPr>
          <a:xfrm>
            <a:off x="876300" y="7416800"/>
            <a:ext cx="3670300" cy="1803400"/>
          </a:xfrm>
          <a:prstGeom prst="roundRect">
            <a:avLst>
              <a:gd name="adj" fmla="val 10563"/>
            </a:avLst>
          </a:prstGeom>
          <a:solidFill>
            <a:srgbClr val="E0EDD4"/>
          </a:solidFill>
          <a:ln w="12700">
            <a:miter lim="400000"/>
          </a:ln>
        </p:spPr>
        <p:txBody>
          <a:bodyPr lIns="50800" tIns="50800" rIns="50800" bIns="50800" anchor="ctr"/>
          <a:lstStyle/>
          <a:p>
            <a:pPr>
              <a:spcBef>
                <a:spcPts val="0"/>
              </a:spcBef>
              <a:defRPr>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84" name="角丸四角形"/>
          <p:cNvSpPr/>
          <p:nvPr/>
        </p:nvSpPr>
        <p:spPr>
          <a:xfrm>
            <a:off x="4749800" y="7416800"/>
            <a:ext cx="3670300" cy="1803400"/>
          </a:xfrm>
          <a:prstGeom prst="roundRect">
            <a:avLst>
              <a:gd name="adj" fmla="val 10563"/>
            </a:avLst>
          </a:prstGeom>
          <a:solidFill>
            <a:srgbClr val="FEFCDD"/>
          </a:solidFill>
          <a:ln w="12700">
            <a:miter lim="400000"/>
          </a:ln>
        </p:spPr>
        <p:txBody>
          <a:bodyPr lIns="50800" tIns="50800" rIns="50800" bIns="50800" anchor="ctr"/>
          <a:lstStyle/>
          <a:p>
            <a:pPr>
              <a:spcBef>
                <a:spcPts val="0"/>
              </a:spcBef>
              <a:defRPr>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85" name="角丸四角形"/>
          <p:cNvSpPr/>
          <p:nvPr/>
        </p:nvSpPr>
        <p:spPr>
          <a:xfrm>
            <a:off x="8610600" y="7416800"/>
            <a:ext cx="3670300" cy="1803400"/>
          </a:xfrm>
          <a:prstGeom prst="roundRect">
            <a:avLst>
              <a:gd name="adj" fmla="val 10563"/>
            </a:avLst>
          </a:prstGeom>
          <a:solidFill>
            <a:srgbClr val="E0EDD4"/>
          </a:solidFill>
          <a:ln w="12700">
            <a:miter lim="400000"/>
          </a:ln>
        </p:spPr>
        <p:txBody>
          <a:bodyPr lIns="50800" tIns="50800" rIns="50800" bIns="50800" anchor="ctr"/>
          <a:lstStyle/>
          <a:p>
            <a:pPr>
              <a:spcBef>
                <a:spcPts val="0"/>
              </a:spcBef>
              <a:defRPr>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86" name="角丸四角形"/>
          <p:cNvSpPr/>
          <p:nvPr/>
        </p:nvSpPr>
        <p:spPr>
          <a:xfrm>
            <a:off x="825500" y="3441700"/>
            <a:ext cx="6861572" cy="1803400"/>
          </a:xfrm>
          <a:prstGeom prst="roundRect">
            <a:avLst>
              <a:gd name="adj" fmla="val 10563"/>
            </a:avLst>
          </a:prstGeom>
          <a:solidFill>
            <a:srgbClr val="FFDAD8"/>
          </a:solidFill>
          <a:ln w="12700">
            <a:miter lim="400000"/>
          </a:ln>
        </p:spPr>
        <p:txBody>
          <a:bodyPr lIns="50800" tIns="50800" rIns="50800" bIns="50800" anchor="ctr"/>
          <a:lstStyle/>
          <a:p>
            <a:pPr>
              <a:spcBef>
                <a:spcPts val="0"/>
              </a:spcBef>
              <a:defRPr>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87" name="事前ワーク"/>
          <p:cNvSpPr/>
          <p:nvPr/>
        </p:nvSpPr>
        <p:spPr>
          <a:xfrm>
            <a:off x="3898900" y="3568696"/>
            <a:ext cx="1003300" cy="2794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400">
                <a:solidFill>
                  <a:srgbClr val="000000"/>
                </a:solidFill>
                <a:latin typeface="Gill Sans"/>
                <a:ea typeface="Gill Sans"/>
                <a:cs typeface="Gill Sans"/>
                <a:sym typeface="Gill Sans"/>
              </a:defRPr>
            </a:lvl1pPr>
          </a:lstStyle>
          <a:p>
            <a:pPr/>
            <a:r>
              <a:t>事前ワーク</a:t>
            </a:r>
          </a:p>
        </p:txBody>
      </p:sp>
      <p:sp>
        <p:nvSpPr>
          <p:cNvPr id="488" name="スライド番号"/>
          <p:cNvSpPr txBox="1"/>
          <p:nvPr>
            <p:ph type="sldNum" sz="quarter" idx="4294967295"/>
          </p:nvPr>
        </p:nvSpPr>
        <p:spPr>
          <a:xfrm>
            <a:off x="6324951" y="9385300"/>
            <a:ext cx="342698"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9" name="事前ワークタイトル"/>
          <p:cNvSpPr txBox="1"/>
          <p:nvPr/>
        </p:nvSpPr>
        <p:spPr>
          <a:xfrm>
            <a:off x="2370334" y="4254500"/>
            <a:ext cx="3771901"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400">
                <a:solidFill>
                  <a:srgbClr val="000000"/>
                </a:solidFill>
                <a:latin typeface="Gill Sans"/>
                <a:ea typeface="Gill Sans"/>
                <a:cs typeface="Gill Sans"/>
                <a:sym typeface="Gill Sans"/>
              </a:defRPr>
            </a:pPr>
            <a:r>
              <a:t>あなたが求めていることを</a:t>
            </a:r>
            <a:br/>
            <a:r>
              <a:t>ゴール設定して実現へ</a:t>
            </a:r>
          </a:p>
        </p:txBody>
      </p:sp>
      <p:sp>
        <p:nvSpPr>
          <p:cNvPr id="490" name="事前ワークのセルフプロモーション"/>
          <p:cNvSpPr txBox="1"/>
          <p:nvPr/>
        </p:nvSpPr>
        <p:spPr>
          <a:xfrm>
            <a:off x="2783846" y="3911596"/>
            <a:ext cx="2944877"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solidFill>
                  <a:srgbClr val="000000"/>
                </a:solidFill>
                <a:latin typeface="Gill Sans"/>
                <a:ea typeface="Gill Sans"/>
                <a:cs typeface="Gill Sans"/>
                <a:sym typeface="Gill Sans"/>
              </a:defRPr>
            </a:lvl1pPr>
          </a:lstStyle>
          <a:p>
            <a:pPr/>
            <a:r>
              <a:t>事前ワークのセルフプロモーション</a:t>
            </a:r>
          </a:p>
        </p:txBody>
      </p:sp>
      <p:sp>
        <p:nvSpPr>
          <p:cNvPr id="491" name="セルフプロモーション"/>
          <p:cNvSpPr txBox="1"/>
          <p:nvPr/>
        </p:nvSpPr>
        <p:spPr>
          <a:xfrm>
            <a:off x="1498276" y="5880100"/>
            <a:ext cx="2425701" cy="27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solidFill>
                  <a:srgbClr val="000000"/>
                </a:solidFill>
                <a:latin typeface="Gill Sans"/>
                <a:ea typeface="Gill Sans"/>
                <a:cs typeface="Gill Sans"/>
                <a:sym typeface="Gill Sans"/>
              </a:defRPr>
            </a:lvl1pPr>
          </a:lstStyle>
          <a:p>
            <a:pPr/>
            <a:r>
              <a:t>あなたの人生が劇的に変わる</a:t>
            </a:r>
          </a:p>
        </p:txBody>
      </p:sp>
      <p:sp>
        <p:nvSpPr>
          <p:cNvPr id="492" name="カリキュラムタイトル"/>
          <p:cNvSpPr txBox="1"/>
          <p:nvPr/>
        </p:nvSpPr>
        <p:spPr>
          <a:xfrm>
            <a:off x="1955799" y="6496050"/>
            <a:ext cx="1511301"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200">
                <a:solidFill>
                  <a:srgbClr val="000000"/>
                </a:solidFill>
                <a:latin typeface="Gill Sans"/>
                <a:ea typeface="Gill Sans"/>
                <a:cs typeface="Gill Sans"/>
                <a:sym typeface="Gill Sans"/>
              </a:defRPr>
            </a:lvl1pPr>
          </a:lstStyle>
          <a:p>
            <a:pPr/>
            <a:r>
              <a:t>人生七変化</a:t>
            </a:r>
          </a:p>
        </p:txBody>
      </p:sp>
      <p:sp>
        <p:nvSpPr>
          <p:cNvPr id="493" name="セルフプロモーション"/>
          <p:cNvSpPr txBox="1"/>
          <p:nvPr/>
        </p:nvSpPr>
        <p:spPr>
          <a:xfrm>
            <a:off x="5295901" y="5880100"/>
            <a:ext cx="2592833" cy="27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solidFill>
                  <a:srgbClr val="000000"/>
                </a:solidFill>
                <a:latin typeface="Gill Sans"/>
                <a:ea typeface="Gill Sans"/>
                <a:cs typeface="Gill Sans"/>
                <a:sym typeface="Gill Sans"/>
              </a:defRPr>
            </a:lvl1pPr>
          </a:lstStyle>
          <a:p>
            <a:pPr/>
            <a:r>
              <a:t>夢を形にして実践すれば変わる</a:t>
            </a:r>
          </a:p>
        </p:txBody>
      </p:sp>
      <p:sp>
        <p:nvSpPr>
          <p:cNvPr id="494" name="カリキュラムタイトル"/>
          <p:cNvSpPr txBox="1"/>
          <p:nvPr/>
        </p:nvSpPr>
        <p:spPr>
          <a:xfrm>
            <a:off x="5165471" y="6477000"/>
            <a:ext cx="2877567"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200">
                <a:solidFill>
                  <a:srgbClr val="000000"/>
                </a:solidFill>
                <a:latin typeface="Gill Sans"/>
                <a:ea typeface="Gill Sans"/>
                <a:cs typeface="Gill Sans"/>
                <a:sym typeface="Gill Sans"/>
              </a:defRPr>
            </a:lvl1pPr>
          </a:lstStyle>
          <a:p>
            <a:pPr/>
            <a:r>
              <a:t>夢のゴールデンルール</a:t>
            </a:r>
          </a:p>
        </p:txBody>
      </p:sp>
      <p:sp>
        <p:nvSpPr>
          <p:cNvPr id="495" name="セルフプロモーション"/>
          <p:cNvSpPr txBox="1"/>
          <p:nvPr/>
        </p:nvSpPr>
        <p:spPr>
          <a:xfrm>
            <a:off x="9261856" y="5918200"/>
            <a:ext cx="2418589" cy="27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solidFill>
                  <a:srgbClr val="000000"/>
                </a:solidFill>
                <a:latin typeface="Gill Sans"/>
                <a:ea typeface="Gill Sans"/>
                <a:cs typeface="Gill Sans"/>
                <a:sym typeface="Gill Sans"/>
              </a:defRPr>
            </a:lvl1pPr>
          </a:lstStyle>
          <a:p>
            <a:pPr/>
            <a:r>
              <a:t>幸せへのコツを知りましょう</a:t>
            </a:r>
          </a:p>
        </p:txBody>
      </p:sp>
      <p:sp>
        <p:nvSpPr>
          <p:cNvPr id="496" name="カリキュラムタイトル"/>
          <p:cNvSpPr txBox="1"/>
          <p:nvPr/>
        </p:nvSpPr>
        <p:spPr>
          <a:xfrm>
            <a:off x="8255000" y="6362699"/>
            <a:ext cx="4381500"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1700">
                <a:solidFill>
                  <a:srgbClr val="000000"/>
                </a:solidFill>
                <a:latin typeface="Gill Sans"/>
                <a:ea typeface="Gill Sans"/>
                <a:cs typeface="Gill Sans"/>
                <a:sym typeface="Gill Sans"/>
              </a:defRPr>
            </a:pPr>
            <a:r>
              <a:t>幸せな結婚のできる人とできない人</a:t>
            </a:r>
            <a:br/>
            <a:r>
              <a:t>の違いはたった一つ</a:t>
            </a:r>
          </a:p>
        </p:txBody>
      </p:sp>
      <p:sp>
        <p:nvSpPr>
          <p:cNvPr id="497" name="セルフプロモーション"/>
          <p:cNvSpPr txBox="1"/>
          <p:nvPr/>
        </p:nvSpPr>
        <p:spPr>
          <a:xfrm>
            <a:off x="9327133" y="7823200"/>
            <a:ext cx="2237233" cy="27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solidFill>
                  <a:srgbClr val="000000"/>
                </a:solidFill>
                <a:latin typeface="Gill Sans"/>
                <a:ea typeface="Gill Sans"/>
                <a:cs typeface="Gill Sans"/>
                <a:sym typeface="Gill Sans"/>
              </a:defRPr>
            </a:lvl1pPr>
          </a:lstStyle>
          <a:p>
            <a:pPr/>
            <a:r>
              <a:t>進化している自分に気づく</a:t>
            </a:r>
          </a:p>
        </p:txBody>
      </p:sp>
      <p:sp>
        <p:nvSpPr>
          <p:cNvPr id="498" name="カリキュラムタイトル"/>
          <p:cNvSpPr txBox="1"/>
          <p:nvPr/>
        </p:nvSpPr>
        <p:spPr>
          <a:xfrm>
            <a:off x="8801100" y="8185150"/>
            <a:ext cx="3289300" cy="800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2200">
                <a:solidFill>
                  <a:srgbClr val="000000"/>
                </a:solidFill>
                <a:latin typeface="Gill Sans"/>
                <a:ea typeface="Gill Sans"/>
                <a:cs typeface="Gill Sans"/>
                <a:sym typeface="Gill Sans"/>
              </a:defRPr>
            </a:lvl1pPr>
          </a:lstStyle>
          <a:p>
            <a:pPr/>
            <a:r>
              <a:t>実践シミュレーションで劇的変化のチェック</a:t>
            </a:r>
          </a:p>
        </p:txBody>
      </p:sp>
      <p:sp>
        <p:nvSpPr>
          <p:cNvPr id="499" name="セルフプロモーション"/>
          <p:cNvSpPr txBox="1"/>
          <p:nvPr/>
        </p:nvSpPr>
        <p:spPr>
          <a:xfrm>
            <a:off x="5118100" y="7823200"/>
            <a:ext cx="2959101" cy="27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solidFill>
                  <a:srgbClr val="000000"/>
                </a:solidFill>
                <a:latin typeface="Gill Sans"/>
                <a:ea typeface="Gill Sans"/>
                <a:cs typeface="Gill Sans"/>
                <a:sym typeface="Gill Sans"/>
              </a:defRPr>
            </a:lvl1pPr>
          </a:lstStyle>
          <a:p>
            <a:pPr/>
            <a:r>
              <a:t>相手の良いとこ探しは会話のヒント</a:t>
            </a:r>
          </a:p>
        </p:txBody>
      </p:sp>
      <p:sp>
        <p:nvSpPr>
          <p:cNvPr id="500" name="カリキュラムタイトル"/>
          <p:cNvSpPr txBox="1"/>
          <p:nvPr/>
        </p:nvSpPr>
        <p:spPr>
          <a:xfrm>
            <a:off x="5734048" y="8394700"/>
            <a:ext cx="1790701"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200">
                <a:solidFill>
                  <a:srgbClr val="000000"/>
                </a:solidFill>
                <a:latin typeface="Gill Sans"/>
                <a:ea typeface="Gill Sans"/>
                <a:cs typeface="Gill Sans"/>
                <a:sym typeface="Gill Sans"/>
              </a:defRPr>
            </a:lvl1pPr>
          </a:lstStyle>
          <a:p>
            <a:pPr/>
            <a:r>
              <a:t>１分褒め合い</a:t>
            </a:r>
          </a:p>
        </p:txBody>
      </p:sp>
      <p:sp>
        <p:nvSpPr>
          <p:cNvPr id="501" name="セルフプロモーション"/>
          <p:cNvSpPr txBox="1"/>
          <p:nvPr/>
        </p:nvSpPr>
        <p:spPr>
          <a:xfrm>
            <a:off x="1772665" y="7823200"/>
            <a:ext cx="1892301" cy="27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solidFill>
                  <a:srgbClr val="000000"/>
                </a:solidFill>
                <a:latin typeface="Gill Sans"/>
                <a:ea typeface="Gill Sans"/>
                <a:cs typeface="Gill Sans"/>
                <a:sym typeface="Gill Sans"/>
              </a:defRPr>
            </a:lvl1pPr>
          </a:lstStyle>
          <a:p>
            <a:pPr/>
            <a:r>
              <a:t>新しい自分を生み出す</a:t>
            </a:r>
          </a:p>
        </p:txBody>
      </p:sp>
      <p:sp>
        <p:nvSpPr>
          <p:cNvPr id="502" name="カリキュラムタイトル"/>
          <p:cNvSpPr txBox="1"/>
          <p:nvPr/>
        </p:nvSpPr>
        <p:spPr>
          <a:xfrm>
            <a:off x="1403603" y="8432800"/>
            <a:ext cx="2628901"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200">
                <a:solidFill>
                  <a:srgbClr val="000000"/>
                </a:solidFill>
                <a:latin typeface="Gill Sans"/>
                <a:ea typeface="Gill Sans"/>
                <a:cs typeface="Gill Sans"/>
                <a:sym typeface="Gill Sans"/>
              </a:defRPr>
            </a:lvl1pPr>
          </a:lstStyle>
          <a:p>
            <a:pPr/>
            <a:r>
              <a:t>ポジティブ自己紹介</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4" name="四角形" descr="四角形"/>
          <p:cNvPicPr>
            <a:picLocks noChangeAspect="1"/>
          </p:cNvPicPr>
          <p:nvPr/>
        </p:nvPicPr>
        <p:blipFill>
          <a:blip r:embed="rId2">
            <a:extLst/>
          </a:blip>
          <a:stretch>
            <a:fillRect/>
          </a:stretch>
        </p:blipFill>
        <p:spPr>
          <a:xfrm>
            <a:off x="25400" y="4724400"/>
            <a:ext cx="12941300" cy="4978400"/>
          </a:xfrm>
          <a:prstGeom prst="rect">
            <a:avLst/>
          </a:prstGeom>
          <a:ln w="12700">
            <a:miter lim="400000"/>
          </a:ln>
        </p:spPr>
      </p:pic>
      <p:pic>
        <p:nvPicPr>
          <p:cNvPr id="505" name="四角形" descr="四角形"/>
          <p:cNvPicPr>
            <a:picLocks noChangeAspect="1"/>
          </p:cNvPicPr>
          <p:nvPr/>
        </p:nvPicPr>
        <p:blipFill>
          <a:blip r:embed="rId3">
            <a:extLst/>
          </a:blip>
          <a:stretch>
            <a:fillRect/>
          </a:stretch>
        </p:blipFill>
        <p:spPr>
          <a:xfrm>
            <a:off x="1384300" y="7327900"/>
            <a:ext cx="5854700" cy="2057400"/>
          </a:xfrm>
          <a:prstGeom prst="rect">
            <a:avLst/>
          </a:prstGeom>
          <a:ln w="12700">
            <a:miter lim="400000"/>
          </a:ln>
        </p:spPr>
      </p:pic>
      <p:pic>
        <p:nvPicPr>
          <p:cNvPr id="506" name="角丸四角形" descr="角丸四角形"/>
          <p:cNvPicPr>
            <a:picLocks noChangeAspect="1"/>
          </p:cNvPicPr>
          <p:nvPr/>
        </p:nvPicPr>
        <p:blipFill>
          <a:blip r:embed="rId4">
            <a:extLst/>
          </a:blip>
          <a:stretch>
            <a:fillRect/>
          </a:stretch>
        </p:blipFill>
        <p:spPr>
          <a:xfrm>
            <a:off x="6464300" y="2844800"/>
            <a:ext cx="6091817" cy="1574800"/>
          </a:xfrm>
          <a:prstGeom prst="rect">
            <a:avLst/>
          </a:prstGeom>
          <a:ln w="12700">
            <a:miter lim="400000"/>
          </a:ln>
        </p:spPr>
      </p:pic>
      <p:pic>
        <p:nvPicPr>
          <p:cNvPr id="507" name="四角形" descr="四角形"/>
          <p:cNvPicPr>
            <a:picLocks noChangeAspect="1"/>
          </p:cNvPicPr>
          <p:nvPr/>
        </p:nvPicPr>
        <p:blipFill>
          <a:blip r:embed="rId5">
            <a:extLst/>
          </a:blip>
          <a:stretch>
            <a:fillRect/>
          </a:stretch>
        </p:blipFill>
        <p:spPr>
          <a:xfrm>
            <a:off x="800100" y="533400"/>
            <a:ext cx="11430000" cy="2247900"/>
          </a:xfrm>
          <a:prstGeom prst="rect">
            <a:avLst/>
          </a:prstGeom>
          <a:ln w="12700">
            <a:miter lim="400000"/>
          </a:ln>
        </p:spPr>
      </p:pic>
      <p:sp>
        <p:nvSpPr>
          <p:cNvPr id="508" name="本命商品名タイトル ◯ヶ月の流れ"/>
          <p:cNvSpPr txBox="1"/>
          <p:nvPr/>
        </p:nvSpPr>
        <p:spPr>
          <a:xfrm>
            <a:off x="1041400" y="1005202"/>
            <a:ext cx="10922000" cy="14185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5000"/>
              </a:lnSpc>
              <a:spcBef>
                <a:spcPts val="0"/>
              </a:spcBef>
              <a:defRPr b="1" sz="4000">
                <a:solidFill>
                  <a:srgbClr val="000000"/>
                </a:solidFill>
                <a:latin typeface="Gill Sans"/>
                <a:ea typeface="Gill Sans"/>
                <a:cs typeface="Gill Sans"/>
                <a:sym typeface="Gill Sans"/>
              </a:defRPr>
            </a:pPr>
            <a:r>
              <a:t>モテマインド婚活ライフ</a:t>
            </a:r>
            <a:br/>
            <a:r>
              <a:t>６ヶ月の流れ</a:t>
            </a:r>
          </a:p>
        </p:txBody>
      </p:sp>
      <p:sp>
        <p:nvSpPr>
          <p:cNvPr id="509" name="スライド番号"/>
          <p:cNvSpPr txBox="1"/>
          <p:nvPr>
            <p:ph type="sldNum" sz="quarter" idx="4294967295"/>
          </p:nvPr>
        </p:nvSpPr>
        <p:spPr>
          <a:xfrm>
            <a:off x="6324951" y="9385300"/>
            <a:ext cx="342698"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12" name="◯◯◯ とは？"/>
          <p:cNvGrpSpPr/>
          <p:nvPr/>
        </p:nvGrpSpPr>
        <p:grpSpPr>
          <a:xfrm>
            <a:off x="1588162" y="3191982"/>
            <a:ext cx="2906975" cy="1096335"/>
            <a:chOff x="-1" y="-1"/>
            <a:chExt cx="2906974" cy="1096334"/>
          </a:xfrm>
        </p:grpSpPr>
        <p:sp>
          <p:nvSpPr>
            <p:cNvPr id="510" name="四角形"/>
            <p:cNvSpPr/>
            <p:nvPr/>
          </p:nvSpPr>
          <p:spPr>
            <a:xfrm>
              <a:off x="-2" y="-2"/>
              <a:ext cx="2906976" cy="1096335"/>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000000"/>
                  </a:solidFill>
                  <a:latin typeface="Gill Sans"/>
                  <a:ea typeface="Gill Sans"/>
                  <a:cs typeface="Gill Sans"/>
                  <a:sym typeface="Gill Sans"/>
                </a:defRPr>
              </a:pPr>
            </a:p>
          </p:txBody>
        </p:sp>
        <p:sp>
          <p:nvSpPr>
            <p:cNvPr id="511" name="モテマインド とは？"/>
            <p:cNvSpPr txBox="1"/>
            <p:nvPr/>
          </p:nvSpPr>
          <p:spPr>
            <a:xfrm>
              <a:off x="-2" y="90965"/>
              <a:ext cx="2906976" cy="914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400">
                  <a:solidFill>
                    <a:srgbClr val="000000"/>
                  </a:solidFill>
                  <a:latin typeface="Gill Sans"/>
                  <a:ea typeface="Gill Sans"/>
                  <a:cs typeface="Gill Sans"/>
                  <a:sym typeface="Gill Sans"/>
                </a:defRPr>
              </a:pPr>
              <a:r>
                <a:t>モテマインド</a:t>
              </a:r>
              <a:br/>
              <a:r>
                <a:t>とは？</a:t>
              </a:r>
            </a:p>
          </p:txBody>
        </p:sp>
      </p:grpSp>
      <p:pic>
        <p:nvPicPr>
          <p:cNvPr id="513" name="◯◯◯ とは？" descr="◯◯◯ とは？"/>
          <p:cNvPicPr>
            <a:picLocks noChangeAspect="1"/>
          </p:cNvPicPr>
          <p:nvPr/>
        </p:nvPicPr>
        <p:blipFill>
          <a:blip r:embed="rId6">
            <a:extLst/>
          </a:blip>
          <a:stretch>
            <a:fillRect/>
          </a:stretch>
        </p:blipFill>
        <p:spPr>
          <a:xfrm>
            <a:off x="897367" y="2710838"/>
            <a:ext cx="4352309" cy="2121512"/>
          </a:xfrm>
          <a:prstGeom prst="rect">
            <a:avLst/>
          </a:prstGeom>
          <a:ln w="12700">
            <a:miter lim="400000"/>
          </a:ln>
        </p:spPr>
      </p:pic>
      <p:pic>
        <p:nvPicPr>
          <p:cNvPr id="514" name="arrow.png" descr="arrow.png"/>
          <p:cNvPicPr>
            <a:picLocks noChangeAspect="1"/>
          </p:cNvPicPr>
          <p:nvPr/>
        </p:nvPicPr>
        <p:blipFill>
          <a:blip r:embed="rId7">
            <a:extLst/>
          </a:blip>
          <a:stretch>
            <a:fillRect/>
          </a:stretch>
        </p:blipFill>
        <p:spPr>
          <a:xfrm>
            <a:off x="5298394" y="3107975"/>
            <a:ext cx="1264347" cy="1264350"/>
          </a:xfrm>
          <a:prstGeom prst="rect">
            <a:avLst/>
          </a:prstGeom>
          <a:ln w="12700">
            <a:miter lim="400000"/>
          </a:ln>
        </p:spPr>
      </p:pic>
      <p:sp>
        <p:nvSpPr>
          <p:cNvPr id="515" name="◯◯◯を△△△する手順"/>
          <p:cNvSpPr txBox="1"/>
          <p:nvPr/>
        </p:nvSpPr>
        <p:spPr>
          <a:xfrm>
            <a:off x="6777324" y="3429000"/>
            <a:ext cx="5570221"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latin typeface="Gill Sans"/>
                <a:ea typeface="Gill Sans"/>
                <a:cs typeface="Gill Sans"/>
                <a:sym typeface="Gill Sans"/>
              </a:defRPr>
            </a:lvl1pPr>
          </a:lstStyle>
          <a:p>
            <a:pPr/>
            <a:r>
              <a:t>マインドを婚活に最適に変化させること</a:t>
            </a:r>
          </a:p>
        </p:txBody>
      </p:sp>
      <p:pic>
        <p:nvPicPr>
          <p:cNvPr id="516" name="四角形" descr="四角形"/>
          <p:cNvPicPr>
            <a:picLocks noChangeAspect="1"/>
          </p:cNvPicPr>
          <p:nvPr/>
        </p:nvPicPr>
        <p:blipFill>
          <a:blip r:embed="rId8">
            <a:extLst/>
          </a:blip>
          <a:stretch>
            <a:fillRect/>
          </a:stretch>
        </p:blipFill>
        <p:spPr>
          <a:xfrm>
            <a:off x="88900" y="7696200"/>
            <a:ext cx="1600200" cy="1473200"/>
          </a:xfrm>
          <a:prstGeom prst="rect">
            <a:avLst/>
          </a:prstGeom>
          <a:ln w="12700">
            <a:miter lim="400000"/>
          </a:ln>
        </p:spPr>
      </p:pic>
      <p:pic>
        <p:nvPicPr>
          <p:cNvPr id="517" name="四角形" descr="四角形"/>
          <p:cNvPicPr>
            <a:picLocks noChangeAspect="1"/>
          </p:cNvPicPr>
          <p:nvPr/>
        </p:nvPicPr>
        <p:blipFill>
          <a:blip r:embed="rId9">
            <a:extLst/>
          </a:blip>
          <a:stretch>
            <a:fillRect/>
          </a:stretch>
        </p:blipFill>
        <p:spPr>
          <a:xfrm>
            <a:off x="4381500" y="5080000"/>
            <a:ext cx="2832100" cy="2425700"/>
          </a:xfrm>
          <a:prstGeom prst="rect">
            <a:avLst/>
          </a:prstGeom>
          <a:ln w="12700">
            <a:miter lim="400000"/>
          </a:ln>
        </p:spPr>
      </p:pic>
      <p:pic>
        <p:nvPicPr>
          <p:cNvPr id="518" name="四角形" descr="四角形"/>
          <p:cNvPicPr>
            <a:picLocks noChangeAspect="1"/>
          </p:cNvPicPr>
          <p:nvPr/>
        </p:nvPicPr>
        <p:blipFill>
          <a:blip r:embed="rId10">
            <a:extLst/>
          </a:blip>
          <a:stretch>
            <a:fillRect/>
          </a:stretch>
        </p:blipFill>
        <p:spPr>
          <a:xfrm>
            <a:off x="-12700" y="5486400"/>
            <a:ext cx="1600200" cy="1917700"/>
          </a:xfrm>
          <a:prstGeom prst="rect">
            <a:avLst/>
          </a:prstGeom>
          <a:ln w="12700">
            <a:miter lim="400000"/>
          </a:ln>
        </p:spPr>
      </p:pic>
      <p:sp>
        <p:nvSpPr>
          <p:cNvPr id="519" name="楕円"/>
          <p:cNvSpPr/>
          <p:nvPr/>
        </p:nvSpPr>
        <p:spPr>
          <a:xfrm>
            <a:off x="1447800" y="5156200"/>
            <a:ext cx="3187700" cy="2463800"/>
          </a:xfrm>
          <a:prstGeom prst="ellipse">
            <a:avLst/>
          </a:prstGeom>
          <a:solidFill>
            <a:srgbClr val="D4E3FE"/>
          </a:solidFill>
          <a:ln w="12700">
            <a:miter lim="400000"/>
          </a:ln>
        </p:spPr>
        <p:txBody>
          <a:bodyPr lIns="50800" tIns="50800" rIns="50800" bIns="50800" anchor="ctr"/>
          <a:lstStyle/>
          <a:p>
            <a:pPr>
              <a:spcBef>
                <a:spcPts val="0"/>
              </a:spcBef>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20" name="メソッド１"/>
          <p:cNvSpPr txBox="1"/>
          <p:nvPr/>
        </p:nvSpPr>
        <p:spPr>
          <a:xfrm>
            <a:off x="4954013" y="5778500"/>
            <a:ext cx="1725677" cy="952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spcBef>
                <a:spcPts val="0"/>
              </a:spcBef>
              <a:defRPr sz="1600">
                <a:solidFill>
                  <a:srgbClr val="000000"/>
                </a:solidFill>
                <a:latin typeface="Gill Sans"/>
                <a:ea typeface="Gill Sans"/>
                <a:cs typeface="Gill Sans"/>
                <a:sym typeface="Gill Sans"/>
              </a:defRPr>
            </a:pPr>
            <a:r>
              <a:t>マインドチェンジ</a:t>
            </a:r>
          </a:p>
          <a:p>
            <a:pPr>
              <a:spcBef>
                <a:spcPts val="0"/>
              </a:spcBef>
              <a:defRPr sz="1600">
                <a:solidFill>
                  <a:srgbClr val="000000"/>
                </a:solidFill>
                <a:latin typeface="Gill Sans"/>
                <a:ea typeface="Gill Sans"/>
                <a:cs typeface="Gill Sans"/>
                <a:sym typeface="Gill Sans"/>
              </a:defRPr>
            </a:pPr>
            <a:r>
              <a:t>セミナー</a:t>
            </a:r>
            <a:br/>
            <a:r>
              <a:t>動画コンテンツ</a:t>
            </a:r>
          </a:p>
        </p:txBody>
      </p:sp>
      <p:grpSp>
        <p:nvGrpSpPr>
          <p:cNvPr id="523" name="START!"/>
          <p:cNvGrpSpPr/>
          <p:nvPr/>
        </p:nvGrpSpPr>
        <p:grpSpPr>
          <a:xfrm>
            <a:off x="2048154" y="6978650"/>
            <a:ext cx="1842218" cy="914400"/>
            <a:chOff x="0" y="0"/>
            <a:chExt cx="1842217" cy="914400"/>
          </a:xfrm>
        </p:grpSpPr>
        <p:sp>
          <p:nvSpPr>
            <p:cNvPr id="521" name="START!"/>
            <p:cNvSpPr/>
            <p:nvPr/>
          </p:nvSpPr>
          <p:spPr>
            <a:xfrm>
              <a:off x="114300" y="114296"/>
              <a:ext cx="1600908" cy="5461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spcBef>
                  <a:spcPts val="0"/>
                </a:spcBef>
                <a:defRPr b="1">
                  <a:solidFill>
                    <a:srgbClr val="000000"/>
                  </a:solidFill>
                  <a:latin typeface="Gill Sans"/>
                  <a:ea typeface="Gill Sans"/>
                  <a:cs typeface="Gill Sans"/>
                  <a:sym typeface="Gill Sans"/>
                </a:defRPr>
              </a:lvl1pPr>
            </a:lstStyle>
            <a:p>
              <a:pPr/>
              <a:r>
                <a:t>START!</a:t>
              </a:r>
            </a:p>
          </p:txBody>
        </p:sp>
        <p:pic>
          <p:nvPicPr>
            <p:cNvPr id="522" name="START!" descr="START!"/>
            <p:cNvPicPr>
              <a:picLocks noChangeAspect="1"/>
            </p:cNvPicPr>
            <p:nvPr/>
          </p:nvPicPr>
          <p:blipFill>
            <a:blip r:embed="rId11">
              <a:extLst/>
            </a:blip>
            <a:stretch>
              <a:fillRect/>
            </a:stretch>
          </p:blipFill>
          <p:spPr>
            <a:xfrm>
              <a:off x="-1" y="0"/>
              <a:ext cx="1842218" cy="914400"/>
            </a:xfrm>
            <a:prstGeom prst="rect">
              <a:avLst/>
            </a:prstGeom>
            <a:ln w="12700" cap="flat">
              <a:noFill/>
              <a:miter lim="400000"/>
            </a:ln>
            <a:effectLst/>
          </p:spPr>
        </p:pic>
      </p:grpSp>
      <p:grpSp>
        <p:nvGrpSpPr>
          <p:cNvPr id="526" name="◯ヶ月目"/>
          <p:cNvGrpSpPr/>
          <p:nvPr/>
        </p:nvGrpSpPr>
        <p:grpSpPr>
          <a:xfrm>
            <a:off x="4991100" y="7029450"/>
            <a:ext cx="1574800" cy="825500"/>
            <a:chOff x="0" y="0"/>
            <a:chExt cx="1574800" cy="825500"/>
          </a:xfrm>
        </p:grpSpPr>
        <p:sp>
          <p:nvSpPr>
            <p:cNvPr id="524" name="◯ヶ月目"/>
            <p:cNvSpPr/>
            <p:nvPr/>
          </p:nvSpPr>
          <p:spPr>
            <a:xfrm>
              <a:off x="114300" y="139699"/>
              <a:ext cx="1333501" cy="4064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spcBef>
                  <a:spcPts val="0"/>
                </a:spcBef>
                <a:defRPr b="1" sz="2400">
                  <a:solidFill>
                    <a:srgbClr val="000000"/>
                  </a:solidFill>
                  <a:latin typeface="Gill Sans"/>
                  <a:ea typeface="Gill Sans"/>
                  <a:cs typeface="Gill Sans"/>
                  <a:sym typeface="Gill Sans"/>
                </a:defRPr>
              </a:lvl1pPr>
            </a:lstStyle>
            <a:p>
              <a:pPr/>
              <a:r>
                <a:t>１ヶ月目</a:t>
              </a:r>
            </a:p>
          </p:txBody>
        </p:sp>
        <p:pic>
          <p:nvPicPr>
            <p:cNvPr id="525" name="◯ヶ月目" descr="◯ヶ月目"/>
            <p:cNvPicPr>
              <a:picLocks noChangeAspect="1"/>
            </p:cNvPicPr>
            <p:nvPr/>
          </p:nvPicPr>
          <p:blipFill>
            <a:blip r:embed="rId12">
              <a:extLst/>
            </a:blip>
            <a:stretch>
              <a:fillRect/>
            </a:stretch>
          </p:blipFill>
          <p:spPr>
            <a:xfrm>
              <a:off x="0" y="0"/>
              <a:ext cx="1574800" cy="825500"/>
            </a:xfrm>
            <a:prstGeom prst="rect">
              <a:avLst/>
            </a:prstGeom>
            <a:ln w="12700" cap="flat">
              <a:noFill/>
              <a:miter lim="400000"/>
            </a:ln>
            <a:effectLst/>
          </p:spPr>
        </p:pic>
      </p:grpSp>
      <p:sp>
        <p:nvSpPr>
          <p:cNvPr id="527" name="◯◯◯ △△△"/>
          <p:cNvSpPr txBox="1"/>
          <p:nvPr/>
        </p:nvSpPr>
        <p:spPr>
          <a:xfrm>
            <a:off x="267969" y="5975348"/>
            <a:ext cx="102870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solidFill>
                  <a:srgbClr val="000000"/>
                </a:solidFill>
                <a:latin typeface="Gill Sans"/>
                <a:ea typeface="Gill Sans"/>
                <a:cs typeface="Gill Sans"/>
                <a:sym typeface="Gill Sans"/>
              </a:defRPr>
            </a:pPr>
            <a:r>
              <a:t>当社</a:t>
            </a:r>
            <a:br/>
            <a:r>
              <a:t>サービス</a:t>
            </a:r>
          </a:p>
        </p:txBody>
      </p:sp>
      <p:sp>
        <p:nvSpPr>
          <p:cNvPr id="528" name="⬜︎⬜︎⬜︎"/>
          <p:cNvSpPr txBox="1"/>
          <p:nvPr/>
        </p:nvSpPr>
        <p:spPr>
          <a:xfrm>
            <a:off x="146047" y="7931149"/>
            <a:ext cx="125730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solidFill>
                  <a:srgbClr val="000000"/>
                </a:solidFill>
                <a:latin typeface="Gill Sans"/>
                <a:ea typeface="Gill Sans"/>
                <a:cs typeface="Gill Sans"/>
                <a:sym typeface="Gill Sans"/>
              </a:defRPr>
            </a:pPr>
            <a:r>
              <a:t>実施して</a:t>
            </a:r>
            <a:br/>
            <a:r>
              <a:t>もらうこと</a:t>
            </a:r>
          </a:p>
        </p:txBody>
      </p:sp>
      <p:pic>
        <p:nvPicPr>
          <p:cNvPr id="529" name="四角形" descr="四角形"/>
          <p:cNvPicPr>
            <a:picLocks noChangeAspect="1"/>
          </p:cNvPicPr>
          <p:nvPr/>
        </p:nvPicPr>
        <p:blipFill>
          <a:blip r:embed="rId9">
            <a:extLst/>
          </a:blip>
          <a:stretch>
            <a:fillRect/>
          </a:stretch>
        </p:blipFill>
        <p:spPr>
          <a:xfrm>
            <a:off x="7124700" y="5067300"/>
            <a:ext cx="2832100" cy="2425700"/>
          </a:xfrm>
          <a:prstGeom prst="rect">
            <a:avLst/>
          </a:prstGeom>
          <a:ln w="12700">
            <a:miter lim="400000"/>
          </a:ln>
        </p:spPr>
      </p:pic>
      <p:pic>
        <p:nvPicPr>
          <p:cNvPr id="530" name="四角形" descr="四角形"/>
          <p:cNvPicPr>
            <a:picLocks noChangeAspect="1"/>
          </p:cNvPicPr>
          <p:nvPr/>
        </p:nvPicPr>
        <p:blipFill>
          <a:blip r:embed="rId13">
            <a:extLst/>
          </a:blip>
          <a:stretch>
            <a:fillRect/>
          </a:stretch>
        </p:blipFill>
        <p:spPr>
          <a:xfrm>
            <a:off x="9893300" y="5067300"/>
            <a:ext cx="2806700" cy="2425700"/>
          </a:xfrm>
          <a:prstGeom prst="rect">
            <a:avLst/>
          </a:prstGeom>
          <a:ln w="12700">
            <a:miter lim="400000"/>
          </a:ln>
        </p:spPr>
      </p:pic>
      <p:sp>
        <p:nvSpPr>
          <p:cNvPr id="531" name="最初にするワーク"/>
          <p:cNvSpPr txBox="1"/>
          <p:nvPr/>
        </p:nvSpPr>
        <p:spPr>
          <a:xfrm>
            <a:off x="2194051" y="6134100"/>
            <a:ext cx="1739901" cy="304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0"/>
              </a:spcBef>
              <a:defRPr sz="1600">
                <a:solidFill>
                  <a:srgbClr val="000000"/>
                </a:solidFill>
                <a:latin typeface="Gill Sans"/>
                <a:ea typeface="Gill Sans"/>
                <a:cs typeface="Gill Sans"/>
                <a:sym typeface="Gill Sans"/>
              </a:defRPr>
            </a:lvl1pPr>
          </a:lstStyle>
          <a:p>
            <a:pPr/>
            <a:r>
              <a:t>最初にするワーク</a:t>
            </a:r>
          </a:p>
        </p:txBody>
      </p:sp>
      <p:pic>
        <p:nvPicPr>
          <p:cNvPr id="532" name="四角形" descr="四角形"/>
          <p:cNvPicPr>
            <a:picLocks noChangeAspect="1"/>
          </p:cNvPicPr>
          <p:nvPr/>
        </p:nvPicPr>
        <p:blipFill>
          <a:blip r:embed="rId14">
            <a:extLst/>
          </a:blip>
          <a:stretch>
            <a:fillRect/>
          </a:stretch>
        </p:blipFill>
        <p:spPr>
          <a:xfrm>
            <a:off x="7150100" y="7251700"/>
            <a:ext cx="2813306" cy="2057400"/>
          </a:xfrm>
          <a:prstGeom prst="rect">
            <a:avLst/>
          </a:prstGeom>
          <a:ln w="12700">
            <a:miter lim="400000"/>
          </a:ln>
        </p:spPr>
      </p:pic>
      <p:grpSp>
        <p:nvGrpSpPr>
          <p:cNvPr id="535" name="◯ヶ月目"/>
          <p:cNvGrpSpPr/>
          <p:nvPr/>
        </p:nvGrpSpPr>
        <p:grpSpPr>
          <a:xfrm>
            <a:off x="7710888" y="7123538"/>
            <a:ext cx="2004615" cy="464841"/>
            <a:chOff x="-1" y="0"/>
            <a:chExt cx="2004614" cy="464839"/>
          </a:xfrm>
        </p:grpSpPr>
        <p:sp>
          <p:nvSpPr>
            <p:cNvPr id="533" name="四角形"/>
            <p:cNvSpPr/>
            <p:nvPr/>
          </p:nvSpPr>
          <p:spPr>
            <a:xfrm>
              <a:off x="-2" y="-1"/>
              <a:ext cx="2004616" cy="464841"/>
            </a:xfrm>
            <a:prstGeom prst="rect">
              <a:avLst/>
            </a:prstGeom>
            <a:solidFill>
              <a:srgbClr val="FFFFFF"/>
            </a:solidFill>
            <a:ln w="12700" cap="flat">
              <a:noFill/>
              <a:miter lim="400000"/>
            </a:ln>
            <a:effectLst/>
          </p:spPr>
          <p:txBody>
            <a:bodyPr wrap="square" lIns="50800" tIns="50800" rIns="50800" bIns="50800" numCol="1" anchor="ctr">
              <a:noAutofit/>
            </a:bodyPr>
            <a:lstStyle/>
            <a:p>
              <a:pPr>
                <a:spcBef>
                  <a:spcPts val="0"/>
                </a:spcBef>
                <a:defRPr b="1" sz="2400">
                  <a:solidFill>
                    <a:srgbClr val="000000"/>
                  </a:solidFill>
                  <a:latin typeface="Gill Sans"/>
                  <a:ea typeface="Gill Sans"/>
                  <a:cs typeface="Gill Sans"/>
                  <a:sym typeface="Gill Sans"/>
                </a:defRPr>
              </a:pPr>
            </a:p>
          </p:txBody>
        </p:sp>
        <p:sp>
          <p:nvSpPr>
            <p:cNvPr id="534" name="２〜５ヶ月目"/>
            <p:cNvSpPr txBox="1"/>
            <p:nvPr/>
          </p:nvSpPr>
          <p:spPr>
            <a:xfrm>
              <a:off x="-2" y="29218"/>
              <a:ext cx="2004616" cy="406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spcBef>
                  <a:spcPts val="0"/>
                </a:spcBef>
                <a:defRPr b="1" sz="2400">
                  <a:solidFill>
                    <a:srgbClr val="000000"/>
                  </a:solidFill>
                  <a:latin typeface="Gill Sans"/>
                  <a:ea typeface="Gill Sans"/>
                  <a:cs typeface="Gill Sans"/>
                  <a:sym typeface="Gill Sans"/>
                </a:defRPr>
              </a:lvl1pPr>
            </a:lstStyle>
            <a:p>
              <a:pPr/>
              <a:r>
                <a:t>２〜５ヶ月目</a:t>
              </a:r>
            </a:p>
          </p:txBody>
        </p:sp>
      </p:grpSp>
      <p:pic>
        <p:nvPicPr>
          <p:cNvPr id="536" name="◯ヶ月目" descr="◯ヶ月目"/>
          <p:cNvPicPr>
            <a:picLocks noChangeAspect="1"/>
          </p:cNvPicPr>
          <p:nvPr/>
        </p:nvPicPr>
        <p:blipFill>
          <a:blip r:embed="rId15">
            <a:extLst/>
          </a:blip>
          <a:stretch>
            <a:fillRect/>
          </a:stretch>
        </p:blipFill>
        <p:spPr>
          <a:xfrm>
            <a:off x="7599143" y="7029449"/>
            <a:ext cx="2228105" cy="878504"/>
          </a:xfrm>
          <a:prstGeom prst="rect">
            <a:avLst/>
          </a:prstGeom>
          <a:ln w="12700">
            <a:miter lim="400000"/>
          </a:ln>
        </p:spPr>
      </p:pic>
      <p:pic>
        <p:nvPicPr>
          <p:cNvPr id="537" name="四角形" descr="四角形"/>
          <p:cNvPicPr>
            <a:picLocks noChangeAspect="1"/>
          </p:cNvPicPr>
          <p:nvPr/>
        </p:nvPicPr>
        <p:blipFill>
          <a:blip r:embed="rId14">
            <a:extLst/>
          </a:blip>
          <a:stretch>
            <a:fillRect/>
          </a:stretch>
        </p:blipFill>
        <p:spPr>
          <a:xfrm>
            <a:off x="9889997" y="7258050"/>
            <a:ext cx="2813307" cy="2057401"/>
          </a:xfrm>
          <a:prstGeom prst="rect">
            <a:avLst/>
          </a:prstGeom>
          <a:ln w="12700">
            <a:miter lim="400000"/>
          </a:ln>
        </p:spPr>
      </p:pic>
      <p:sp>
        <p:nvSpPr>
          <p:cNvPr id="538" name="同時進行で習慣化して欲しい内容などあれば"/>
          <p:cNvSpPr txBox="1"/>
          <p:nvPr/>
        </p:nvSpPr>
        <p:spPr>
          <a:xfrm>
            <a:off x="2048154" y="8128000"/>
            <a:ext cx="478790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0"/>
              </a:spcBef>
              <a:defRPr sz="1600">
                <a:solidFill>
                  <a:srgbClr val="000000"/>
                </a:solidFill>
                <a:latin typeface="Gill Sans"/>
                <a:ea typeface="Gill Sans"/>
                <a:cs typeface="Gill Sans"/>
                <a:sym typeface="Gill Sans"/>
              </a:defRPr>
            </a:pPr>
            <a:r>
              <a:t>提供するサービスを通じて足りないものを理解し、</a:t>
            </a:r>
          </a:p>
          <a:p>
            <a:pPr algn="l">
              <a:spcBef>
                <a:spcPts val="0"/>
              </a:spcBef>
              <a:defRPr sz="1600">
                <a:solidFill>
                  <a:srgbClr val="000000"/>
                </a:solidFill>
                <a:latin typeface="Gill Sans"/>
                <a:ea typeface="Gill Sans"/>
                <a:cs typeface="Gill Sans"/>
                <a:sym typeface="Gill Sans"/>
              </a:defRPr>
            </a:pPr>
            <a:r>
              <a:t>気持ちを整え、前向きなマインドの下地を作る</a:t>
            </a:r>
          </a:p>
        </p:txBody>
      </p:sp>
      <p:sp>
        <p:nvSpPr>
          <p:cNvPr id="539" name="メソッド２"/>
          <p:cNvSpPr txBox="1"/>
          <p:nvPr/>
        </p:nvSpPr>
        <p:spPr>
          <a:xfrm>
            <a:off x="7874913" y="5899148"/>
            <a:ext cx="1331671"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0"/>
              </a:spcBef>
              <a:defRPr sz="1600">
                <a:solidFill>
                  <a:srgbClr val="000000"/>
                </a:solidFill>
                <a:latin typeface="Gill Sans"/>
                <a:ea typeface="Gill Sans"/>
                <a:cs typeface="Gill Sans"/>
                <a:sym typeface="Gill Sans"/>
              </a:defRPr>
            </a:lvl1pPr>
          </a:lstStyle>
          <a:p>
            <a:pPr/>
            <a:r>
              <a:t>LINEサポート</a:t>
            </a:r>
          </a:p>
        </p:txBody>
      </p:sp>
      <p:sp>
        <p:nvSpPr>
          <p:cNvPr id="540" name="メソッド３、４"/>
          <p:cNvSpPr txBox="1"/>
          <p:nvPr/>
        </p:nvSpPr>
        <p:spPr>
          <a:xfrm>
            <a:off x="7710891" y="6333087"/>
            <a:ext cx="1739901"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0"/>
              </a:spcBef>
              <a:defRPr sz="1600">
                <a:solidFill>
                  <a:srgbClr val="000000"/>
                </a:solidFill>
                <a:latin typeface="Gill Sans"/>
                <a:ea typeface="Gill Sans"/>
                <a:cs typeface="Gill Sans"/>
                <a:sym typeface="Gill Sans"/>
              </a:defRPr>
            </a:lvl1pPr>
          </a:lstStyle>
          <a:p>
            <a:pPr/>
            <a:r>
              <a:t>シミュレーション</a:t>
            </a:r>
          </a:p>
        </p:txBody>
      </p:sp>
      <p:sp>
        <p:nvSpPr>
          <p:cNvPr id="541" name="進捗のPDCA"/>
          <p:cNvSpPr txBox="1"/>
          <p:nvPr/>
        </p:nvSpPr>
        <p:spPr>
          <a:xfrm>
            <a:off x="7238237" y="8093074"/>
            <a:ext cx="2605027"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0"/>
              </a:spcBef>
              <a:defRPr sz="1600">
                <a:solidFill>
                  <a:srgbClr val="000000"/>
                </a:solidFill>
                <a:latin typeface="Gill Sans"/>
                <a:ea typeface="Gill Sans"/>
                <a:cs typeface="Gill Sans"/>
                <a:sym typeface="Gill Sans"/>
              </a:defRPr>
            </a:pPr>
            <a:r>
              <a:t>トライ&amp;エラーの</a:t>
            </a:r>
            <a:br/>
            <a:r>
              <a:t>繰り返しでステップアップ</a:t>
            </a:r>
          </a:p>
        </p:txBody>
      </p:sp>
      <p:grpSp>
        <p:nvGrpSpPr>
          <p:cNvPr id="544" name="◯ヶ月目"/>
          <p:cNvGrpSpPr/>
          <p:nvPr/>
        </p:nvGrpSpPr>
        <p:grpSpPr>
          <a:xfrm>
            <a:off x="10452095" y="7023100"/>
            <a:ext cx="1574812" cy="825500"/>
            <a:chOff x="-1" y="0"/>
            <a:chExt cx="1574811" cy="825500"/>
          </a:xfrm>
        </p:grpSpPr>
        <p:sp>
          <p:nvSpPr>
            <p:cNvPr id="542" name="◯ヶ月目"/>
            <p:cNvSpPr/>
            <p:nvPr/>
          </p:nvSpPr>
          <p:spPr>
            <a:xfrm>
              <a:off x="114302" y="139699"/>
              <a:ext cx="1333501" cy="4064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spcBef>
                  <a:spcPts val="0"/>
                </a:spcBef>
                <a:defRPr b="1" sz="2400">
                  <a:solidFill>
                    <a:srgbClr val="000000"/>
                  </a:solidFill>
                  <a:latin typeface="Gill Sans"/>
                  <a:ea typeface="Gill Sans"/>
                  <a:cs typeface="Gill Sans"/>
                  <a:sym typeface="Gill Sans"/>
                </a:defRPr>
              </a:lvl1pPr>
            </a:lstStyle>
            <a:p>
              <a:pPr/>
              <a:r>
                <a:t>６ヶ月目</a:t>
              </a:r>
            </a:p>
          </p:txBody>
        </p:sp>
        <p:pic>
          <p:nvPicPr>
            <p:cNvPr id="543" name="◯ヶ月目" descr="◯ヶ月目"/>
            <p:cNvPicPr>
              <a:picLocks noChangeAspect="1"/>
            </p:cNvPicPr>
            <p:nvPr/>
          </p:nvPicPr>
          <p:blipFill>
            <a:blip r:embed="rId15">
              <a:extLst/>
            </a:blip>
            <a:stretch>
              <a:fillRect/>
            </a:stretch>
          </p:blipFill>
          <p:spPr>
            <a:xfrm>
              <a:off x="-2" y="0"/>
              <a:ext cx="1574813" cy="825500"/>
            </a:xfrm>
            <a:prstGeom prst="rect">
              <a:avLst/>
            </a:prstGeom>
            <a:ln w="12700" cap="flat">
              <a:noFill/>
              <a:miter lim="400000"/>
            </a:ln>
            <a:effectLst/>
          </p:spPr>
        </p:pic>
      </p:grpSp>
      <p:sp>
        <p:nvSpPr>
          <p:cNvPr id="545" name="進捗のPDCA"/>
          <p:cNvSpPr txBox="1"/>
          <p:nvPr/>
        </p:nvSpPr>
        <p:spPr>
          <a:xfrm>
            <a:off x="10877549" y="8264525"/>
            <a:ext cx="927101" cy="304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0"/>
              </a:spcBef>
              <a:defRPr sz="1600">
                <a:solidFill>
                  <a:srgbClr val="000000"/>
                </a:solidFill>
                <a:latin typeface="Gill Sans"/>
                <a:ea typeface="Gill Sans"/>
                <a:cs typeface="Gill Sans"/>
                <a:sym typeface="Gill Sans"/>
              </a:defRPr>
            </a:lvl1pPr>
          </a:lstStyle>
          <a:p>
            <a:pPr/>
            <a:r>
              <a:t>効果検証</a:t>
            </a:r>
          </a:p>
        </p:txBody>
      </p:sp>
      <p:sp>
        <p:nvSpPr>
          <p:cNvPr id="546" name="メソッド３、４"/>
          <p:cNvSpPr txBox="1"/>
          <p:nvPr/>
        </p:nvSpPr>
        <p:spPr>
          <a:xfrm>
            <a:off x="11080749" y="6102350"/>
            <a:ext cx="520701" cy="304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0"/>
              </a:spcBef>
              <a:defRPr sz="1600">
                <a:solidFill>
                  <a:srgbClr val="000000"/>
                </a:solidFill>
                <a:latin typeface="Gill Sans"/>
                <a:ea typeface="Gill Sans"/>
                <a:cs typeface="Gill Sans"/>
                <a:sym typeface="Gill Sans"/>
              </a:defRPr>
            </a:lvl1pPr>
          </a:lstStyle>
          <a:p>
            <a:pPr/>
            <a:r>
              <a:t>成婚</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8" name="四角形" descr="四角形"/>
          <p:cNvPicPr>
            <a:picLocks noChangeAspect="1"/>
          </p:cNvPicPr>
          <p:nvPr/>
        </p:nvPicPr>
        <p:blipFill>
          <a:blip r:embed="rId3">
            <a:extLst/>
          </a:blip>
          <a:stretch>
            <a:fillRect/>
          </a:stretch>
        </p:blipFill>
        <p:spPr>
          <a:xfrm>
            <a:off x="838200" y="711200"/>
            <a:ext cx="11430000" cy="2552700"/>
          </a:xfrm>
          <a:prstGeom prst="rect">
            <a:avLst/>
          </a:prstGeom>
          <a:ln w="12700">
            <a:miter lim="400000"/>
          </a:ln>
        </p:spPr>
      </p:pic>
      <p:sp>
        <p:nvSpPr>
          <p:cNvPr id="549" name="「本命商品タイトル」で…"/>
          <p:cNvSpPr txBox="1"/>
          <p:nvPr/>
        </p:nvSpPr>
        <p:spPr>
          <a:xfrm>
            <a:off x="1041400" y="1339849"/>
            <a:ext cx="10922000" cy="1295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5000"/>
              </a:lnSpc>
              <a:spcBef>
                <a:spcPts val="0"/>
              </a:spcBef>
              <a:defRPr b="1" sz="4000">
                <a:solidFill>
                  <a:srgbClr val="000000"/>
                </a:solidFill>
                <a:latin typeface="Gill Sans"/>
                <a:ea typeface="Gill Sans"/>
                <a:cs typeface="Gill Sans"/>
                <a:sym typeface="Gill Sans"/>
              </a:defRPr>
            </a:pPr>
            <a:r>
              <a:t>「モテマインド婚活」で</a:t>
            </a:r>
          </a:p>
          <a:p>
            <a:pPr>
              <a:lnSpc>
                <a:spcPct val="95000"/>
              </a:lnSpc>
              <a:spcBef>
                <a:spcPts val="0"/>
              </a:spcBef>
              <a:defRPr b="1" sz="3600">
                <a:solidFill>
                  <a:srgbClr val="000000"/>
                </a:solidFill>
                <a:latin typeface="Gill Sans"/>
                <a:ea typeface="Gill Sans"/>
                <a:cs typeface="Gill Sans"/>
                <a:sym typeface="Gill Sans"/>
              </a:defRPr>
            </a:pPr>
            <a:r>
              <a:t>目指せるゴール</a:t>
            </a:r>
          </a:p>
        </p:txBody>
      </p:sp>
      <p:sp>
        <p:nvSpPr>
          <p:cNvPr id="550" name="角丸四角形"/>
          <p:cNvSpPr/>
          <p:nvPr/>
        </p:nvSpPr>
        <p:spPr>
          <a:xfrm>
            <a:off x="1892300" y="3441700"/>
            <a:ext cx="8496300" cy="889000"/>
          </a:xfrm>
          <a:prstGeom prst="roundRect">
            <a:avLst>
              <a:gd name="adj" fmla="val 21429"/>
            </a:avLst>
          </a:prstGeom>
          <a:solidFill>
            <a:srgbClr val="CCE8B5"/>
          </a:solidFill>
          <a:ln w="12700">
            <a:miter lim="400000"/>
          </a:ln>
        </p:spPr>
        <p:txBody>
          <a:bodyPr lIns="50800" tIns="50800" rIns="50800" bIns="50800" anchor="ctr"/>
          <a:lstStyle/>
          <a:p>
            <a:pPr>
              <a:spcBef>
                <a:spcPts val="0"/>
              </a:spcBef>
              <a:defRPr>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51" name="角丸四角形"/>
          <p:cNvSpPr/>
          <p:nvPr/>
        </p:nvSpPr>
        <p:spPr>
          <a:xfrm>
            <a:off x="2870199" y="4495800"/>
            <a:ext cx="8938693" cy="889000"/>
          </a:xfrm>
          <a:prstGeom prst="roundRect">
            <a:avLst>
              <a:gd name="adj" fmla="val 21429"/>
            </a:avLst>
          </a:prstGeom>
          <a:solidFill>
            <a:srgbClr val="FFFBB9"/>
          </a:solidFill>
          <a:ln w="12700">
            <a:miter lim="400000"/>
          </a:ln>
        </p:spPr>
        <p:txBody>
          <a:bodyPr lIns="50800" tIns="50800" rIns="50800" bIns="50800" anchor="ctr"/>
          <a:lstStyle/>
          <a:p>
            <a:pPr>
              <a:spcBef>
                <a:spcPts val="0"/>
              </a:spcBef>
              <a:defRPr>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52" name="角丸四角形"/>
          <p:cNvSpPr/>
          <p:nvPr/>
        </p:nvSpPr>
        <p:spPr>
          <a:xfrm>
            <a:off x="3670300" y="5562600"/>
            <a:ext cx="8813800" cy="889000"/>
          </a:xfrm>
          <a:prstGeom prst="roundRect">
            <a:avLst>
              <a:gd name="adj" fmla="val 21429"/>
            </a:avLst>
          </a:prstGeom>
          <a:solidFill>
            <a:srgbClr val="FFE4A8"/>
          </a:solidFill>
          <a:ln w="12700">
            <a:miter lim="400000"/>
          </a:ln>
        </p:spPr>
        <p:txBody>
          <a:bodyPr lIns="50800" tIns="50800" rIns="50800" bIns="50800" anchor="ctr"/>
          <a:lstStyle/>
          <a:p>
            <a:pPr>
              <a:spcBef>
                <a:spcPts val="0"/>
              </a:spcBef>
              <a:defRPr>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53" name="1."/>
          <p:cNvSpPr txBox="1"/>
          <p:nvPr/>
        </p:nvSpPr>
        <p:spPr>
          <a:xfrm>
            <a:off x="788674" y="3028950"/>
            <a:ext cx="876301" cy="2159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Zapfino"/>
                <a:ea typeface="Zapfino"/>
                <a:cs typeface="Zapfino"/>
                <a:sym typeface="Zapfino"/>
              </a:defRPr>
            </a:lvl1pPr>
          </a:lstStyle>
          <a:p>
            <a:pPr/>
            <a:r>
              <a:t>1.</a:t>
            </a:r>
          </a:p>
        </p:txBody>
      </p:sp>
      <p:sp>
        <p:nvSpPr>
          <p:cNvPr id="554" name="2."/>
          <p:cNvSpPr txBox="1"/>
          <p:nvPr/>
        </p:nvSpPr>
        <p:spPr>
          <a:xfrm>
            <a:off x="1564383" y="4089400"/>
            <a:ext cx="1100329" cy="2159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Zapfino"/>
                <a:ea typeface="Zapfino"/>
                <a:cs typeface="Zapfino"/>
                <a:sym typeface="Zapfino"/>
              </a:defRPr>
            </a:lvl1pPr>
          </a:lstStyle>
          <a:p>
            <a:pPr/>
            <a:r>
              <a:t>2.</a:t>
            </a:r>
          </a:p>
        </p:txBody>
      </p:sp>
      <p:sp>
        <p:nvSpPr>
          <p:cNvPr id="555" name="3."/>
          <p:cNvSpPr txBox="1"/>
          <p:nvPr/>
        </p:nvSpPr>
        <p:spPr>
          <a:xfrm>
            <a:off x="2504432" y="5105400"/>
            <a:ext cx="998221" cy="2159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Zapfino"/>
                <a:ea typeface="Zapfino"/>
                <a:cs typeface="Zapfino"/>
                <a:sym typeface="Zapfino"/>
              </a:defRPr>
            </a:lvl1pPr>
          </a:lstStyle>
          <a:p>
            <a:pPr/>
            <a:r>
              <a:t>3.</a:t>
            </a:r>
          </a:p>
        </p:txBody>
      </p:sp>
      <p:sp>
        <p:nvSpPr>
          <p:cNvPr id="556" name="目指せるゴール①"/>
          <p:cNvSpPr txBox="1"/>
          <p:nvPr/>
        </p:nvSpPr>
        <p:spPr>
          <a:xfrm>
            <a:off x="4847390" y="5765800"/>
            <a:ext cx="6198871"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00000"/>
                </a:solidFill>
                <a:latin typeface="Gill Sans"/>
                <a:ea typeface="Gill Sans"/>
                <a:cs typeface="Gill Sans"/>
                <a:sym typeface="Gill Sans"/>
              </a:defRPr>
            </a:lvl1pPr>
          </a:lstStyle>
          <a:p>
            <a:pPr/>
            <a:r>
              <a:t>パートナーと共に幸せな未来を歩む</a:t>
            </a:r>
          </a:p>
        </p:txBody>
      </p:sp>
      <p:sp>
        <p:nvSpPr>
          <p:cNvPr id="557" name="目指せるゴール②"/>
          <p:cNvSpPr txBox="1"/>
          <p:nvPr/>
        </p:nvSpPr>
        <p:spPr>
          <a:xfrm>
            <a:off x="2419452" y="3632200"/>
            <a:ext cx="6972301"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00000"/>
                </a:solidFill>
                <a:latin typeface="Gill Sans"/>
                <a:ea typeface="Gill Sans"/>
                <a:cs typeface="Gill Sans"/>
                <a:sym typeface="Gill Sans"/>
              </a:defRPr>
            </a:lvl1pPr>
          </a:lstStyle>
          <a:p>
            <a:pPr/>
            <a:r>
              <a:t>理想の女性に好かれる魅力を手に入れる</a:t>
            </a:r>
          </a:p>
        </p:txBody>
      </p:sp>
      <p:sp>
        <p:nvSpPr>
          <p:cNvPr id="558" name="目指せるゴール③"/>
          <p:cNvSpPr txBox="1"/>
          <p:nvPr/>
        </p:nvSpPr>
        <p:spPr>
          <a:xfrm>
            <a:off x="3104730" y="4673393"/>
            <a:ext cx="8469631"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00000"/>
                </a:solidFill>
                <a:latin typeface="Gill Sans"/>
                <a:ea typeface="Gill Sans"/>
                <a:cs typeface="Gill Sans"/>
                <a:sym typeface="Gill Sans"/>
              </a:defRPr>
            </a:lvl1pPr>
          </a:lstStyle>
          <a:p>
            <a:pPr/>
            <a:r>
              <a:t>進化した自分と最高のパートナーにめぐり逢える</a:t>
            </a:r>
          </a:p>
        </p:txBody>
      </p:sp>
      <p:pic>
        <p:nvPicPr>
          <p:cNvPr id="559" name="角丸四角形" descr="角丸四角形"/>
          <p:cNvPicPr>
            <a:picLocks noChangeAspect="1"/>
          </p:cNvPicPr>
          <p:nvPr/>
        </p:nvPicPr>
        <p:blipFill>
          <a:blip r:embed="rId4">
            <a:extLst/>
          </a:blip>
          <a:stretch>
            <a:fillRect/>
          </a:stretch>
        </p:blipFill>
        <p:spPr>
          <a:xfrm>
            <a:off x="4775200" y="6667500"/>
            <a:ext cx="7810500" cy="2755900"/>
          </a:xfrm>
          <a:prstGeom prst="rect">
            <a:avLst/>
          </a:prstGeom>
          <a:ln w="12700">
            <a:miter lim="400000"/>
          </a:ln>
        </p:spPr>
      </p:pic>
      <p:sp>
        <p:nvSpPr>
          <p:cNvPr id="560" name="＜あなたが手に入れる３つの権利＞…"/>
          <p:cNvSpPr txBox="1"/>
          <p:nvPr/>
        </p:nvSpPr>
        <p:spPr>
          <a:xfrm>
            <a:off x="5317973" y="7168736"/>
            <a:ext cx="7188205"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1800">
                <a:solidFill>
                  <a:srgbClr val="000000"/>
                </a:solidFill>
                <a:latin typeface="Gill Sans"/>
                <a:ea typeface="Gill Sans"/>
                <a:cs typeface="Gill Sans"/>
                <a:sym typeface="Gill Sans"/>
              </a:defRPr>
            </a:pPr>
            <a:r>
              <a:t>＜あなたが手に入れる３つの権利＞</a:t>
            </a:r>
            <a:br/>
            <a:r>
              <a:t>・モテマインドセットアップセミナー</a:t>
            </a:r>
            <a:br/>
            <a:r>
              <a:t>・モテマインドアップ動画サービス&amp;LINEサポート</a:t>
            </a:r>
            <a:br/>
            <a:r>
              <a:t>・お見合いシミュレーション</a:t>
            </a:r>
          </a:p>
        </p:txBody>
      </p:sp>
      <p:sp>
        <p:nvSpPr>
          <p:cNvPr id="561" name="スライド番号"/>
          <p:cNvSpPr txBox="1"/>
          <p:nvPr>
            <p:ph type="sldNum" sz="quarter" idx="4294967295"/>
          </p:nvPr>
        </p:nvSpPr>
        <p:spPr>
          <a:xfrm>
            <a:off x="6324951" y="9385300"/>
            <a:ext cx="342698"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2" name="図 4" descr="図 4"/>
          <p:cNvPicPr>
            <a:picLocks noChangeAspect="1"/>
          </p:cNvPicPr>
          <p:nvPr/>
        </p:nvPicPr>
        <p:blipFill>
          <a:blip r:embed="rId5">
            <a:extLst/>
          </a:blip>
          <a:stretch>
            <a:fillRect/>
          </a:stretch>
        </p:blipFill>
        <p:spPr>
          <a:xfrm>
            <a:off x="744704" y="6733840"/>
            <a:ext cx="3800531" cy="228032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4" name="四角形" descr="四角形"/>
          <p:cNvPicPr>
            <a:picLocks noChangeAspect="1"/>
          </p:cNvPicPr>
          <p:nvPr/>
        </p:nvPicPr>
        <p:blipFill>
          <a:blip r:embed="rId2">
            <a:extLst/>
          </a:blip>
          <a:stretch>
            <a:fillRect/>
          </a:stretch>
        </p:blipFill>
        <p:spPr>
          <a:xfrm>
            <a:off x="838200" y="711200"/>
            <a:ext cx="11430000" cy="2552700"/>
          </a:xfrm>
          <a:prstGeom prst="rect">
            <a:avLst/>
          </a:prstGeom>
          <a:ln w="12700">
            <a:miter lim="400000"/>
          </a:ln>
        </p:spPr>
      </p:pic>
      <p:sp>
        <p:nvSpPr>
          <p:cNvPr id="565" name="挑戦することへ背中を押すメッセージ"/>
          <p:cNvSpPr txBox="1"/>
          <p:nvPr/>
        </p:nvSpPr>
        <p:spPr>
          <a:xfrm>
            <a:off x="1041400" y="1278254"/>
            <a:ext cx="10922000" cy="14185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5000"/>
              </a:lnSpc>
              <a:spcBef>
                <a:spcPts val="0"/>
              </a:spcBef>
              <a:defRPr b="1" sz="4000">
                <a:solidFill>
                  <a:srgbClr val="000000"/>
                </a:solidFill>
                <a:latin typeface="Gill Sans"/>
                <a:ea typeface="Gill Sans"/>
                <a:cs typeface="Gill Sans"/>
                <a:sym typeface="Gill Sans"/>
              </a:defRPr>
            </a:pPr>
            <a:r>
              <a:t>「</a:t>
            </a:r>
            <a:r>
              <a:rPr>
                <a:latin typeface="HGP明朝E"/>
                <a:ea typeface="HGP明朝E"/>
                <a:cs typeface="HGP明朝E"/>
                <a:sym typeface="HGP明朝E"/>
              </a:rPr>
              <a:t>あなた</a:t>
            </a:r>
            <a:r>
              <a:t>でよかった」</a:t>
            </a:r>
            <a:br/>
            <a:r>
              <a:t>そう言われる日のために</a:t>
            </a:r>
          </a:p>
        </p:txBody>
      </p:sp>
      <p:pic>
        <p:nvPicPr>
          <p:cNvPr id="566" name="角丸四角形" descr="角丸四角形"/>
          <p:cNvPicPr>
            <a:picLocks noChangeAspect="1"/>
          </p:cNvPicPr>
          <p:nvPr/>
        </p:nvPicPr>
        <p:blipFill>
          <a:blip r:embed="rId3">
            <a:extLst/>
          </a:blip>
          <a:stretch>
            <a:fillRect/>
          </a:stretch>
        </p:blipFill>
        <p:spPr>
          <a:xfrm>
            <a:off x="608276" y="3163129"/>
            <a:ext cx="7454528" cy="6333419"/>
          </a:xfrm>
          <a:prstGeom prst="rect">
            <a:avLst/>
          </a:prstGeom>
          <a:ln w="12700">
            <a:miter lim="400000"/>
          </a:ln>
        </p:spPr>
      </p:pic>
      <p:sp>
        <p:nvSpPr>
          <p:cNvPr id="567" name="メッセージ"/>
          <p:cNvSpPr txBox="1"/>
          <p:nvPr/>
        </p:nvSpPr>
        <p:spPr>
          <a:xfrm>
            <a:off x="881570" y="3847755"/>
            <a:ext cx="6907939" cy="47244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200">
                <a:solidFill>
                  <a:srgbClr val="000000"/>
                </a:solidFill>
                <a:latin typeface="Gill Sans"/>
                <a:ea typeface="Gill Sans"/>
                <a:cs typeface="Gill Sans"/>
                <a:sym typeface="Gill Sans"/>
              </a:defRPr>
            </a:pPr>
            <a:r>
              <a:t>　あなたにとって「この人は大切な人」と思える人と暮らす毎日はどんな生活になるでしょう。</a:t>
            </a:r>
            <a:br/>
            <a:r>
              <a:t>毎朝あなたの為に温かくおいしい</a:t>
            </a:r>
            <a:br/>
            <a:r>
              <a:t>お味噌汁を作ってくれる朝。</a:t>
            </a:r>
            <a:br/>
            <a:r>
              <a:t>毎日暖かく、明るく部屋に帰ることのできる日々。</a:t>
            </a:r>
            <a:br/>
            <a:r>
              <a:t>春・夏・秋・冬、何気ない毎日を</a:t>
            </a:r>
            <a:br/>
            <a:r>
              <a:t>何十年も二人で過ごしていく未来。</a:t>
            </a:r>
            <a:br/>
            <a:r>
              <a:t>何気なく穏やかで平凡な毎日が</a:t>
            </a:r>
            <a:br/>
            <a:r>
              <a:t>本当の幸せだと感じられるでしょう</a:t>
            </a:r>
          </a:p>
          <a:p>
            <a:pPr algn="l">
              <a:defRPr b="1" sz="2200">
                <a:solidFill>
                  <a:srgbClr val="000000"/>
                </a:solidFill>
                <a:latin typeface="Gill Sans"/>
                <a:ea typeface="Gill Sans"/>
                <a:cs typeface="Gill Sans"/>
                <a:sym typeface="Gill Sans"/>
              </a:defRPr>
            </a:pPr>
            <a:r>
              <a:t>運命の人はあなたを待ってます！</a:t>
            </a:r>
          </a:p>
        </p:txBody>
      </p:sp>
      <p:sp>
        <p:nvSpPr>
          <p:cNvPr id="568" name="スライド番号"/>
          <p:cNvSpPr txBox="1"/>
          <p:nvPr>
            <p:ph type="sldNum" sz="quarter" idx="4294967295"/>
          </p:nvPr>
        </p:nvSpPr>
        <p:spPr>
          <a:xfrm>
            <a:off x="6324951" y="9385300"/>
            <a:ext cx="342698"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9" name="wedding-688924__340.jpg" descr="wedding-688924__340.jpg"/>
          <p:cNvPicPr>
            <a:picLocks noChangeAspect="1"/>
          </p:cNvPicPr>
          <p:nvPr/>
        </p:nvPicPr>
        <p:blipFill>
          <a:blip r:embed="rId4">
            <a:extLst/>
          </a:blip>
          <a:stretch>
            <a:fillRect/>
          </a:stretch>
        </p:blipFill>
        <p:spPr>
          <a:xfrm>
            <a:off x="8256607" y="4850379"/>
            <a:ext cx="4078732" cy="2719155"/>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1" name="四角形" descr="四角形"/>
          <p:cNvPicPr>
            <a:picLocks noChangeAspect="1"/>
          </p:cNvPicPr>
          <p:nvPr/>
        </p:nvPicPr>
        <p:blipFill>
          <a:blip r:embed="rId2">
            <a:extLst/>
          </a:blip>
          <a:stretch>
            <a:fillRect/>
          </a:stretch>
        </p:blipFill>
        <p:spPr>
          <a:xfrm>
            <a:off x="838200" y="711200"/>
            <a:ext cx="11430000" cy="2552700"/>
          </a:xfrm>
          <a:prstGeom prst="rect">
            <a:avLst/>
          </a:prstGeom>
          <a:ln w="12700">
            <a:miter lim="400000"/>
          </a:ln>
        </p:spPr>
      </p:pic>
      <p:sp>
        <p:nvSpPr>
          <p:cNvPr id="572" name="◯◯◯できるよう先導します。"/>
          <p:cNvSpPr txBox="1"/>
          <p:nvPr/>
        </p:nvSpPr>
        <p:spPr>
          <a:xfrm>
            <a:off x="1219200" y="1314449"/>
            <a:ext cx="10922000" cy="1346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5000"/>
              </a:lnSpc>
              <a:spcBef>
                <a:spcPts val="0"/>
              </a:spcBef>
              <a:defRPr b="1" sz="4000">
                <a:solidFill>
                  <a:srgbClr val="000000"/>
                </a:solidFill>
                <a:latin typeface="Gill Sans"/>
                <a:ea typeface="Gill Sans"/>
                <a:cs typeface="Gill Sans"/>
                <a:sym typeface="Gill Sans"/>
              </a:defRPr>
            </a:pPr>
            <a:r>
              <a:t>モテ婚実現の為に</a:t>
            </a:r>
          </a:p>
          <a:p>
            <a:pPr>
              <a:lnSpc>
                <a:spcPct val="95000"/>
              </a:lnSpc>
              <a:spcBef>
                <a:spcPts val="0"/>
              </a:spcBef>
              <a:defRPr b="1" sz="4000">
                <a:solidFill>
                  <a:srgbClr val="000000"/>
                </a:solidFill>
                <a:latin typeface="Gill Sans"/>
                <a:ea typeface="Gill Sans"/>
                <a:cs typeface="Gill Sans"/>
                <a:sym typeface="Gill Sans"/>
              </a:defRPr>
            </a:pPr>
            <a:r>
              <a:t>一人ひとりに寄り添える少人数制</a:t>
            </a:r>
          </a:p>
        </p:txBody>
      </p:sp>
      <p:sp>
        <p:nvSpPr>
          <p:cNvPr id="573" name="【受講料】"/>
          <p:cNvSpPr txBox="1"/>
          <p:nvPr/>
        </p:nvSpPr>
        <p:spPr>
          <a:xfrm>
            <a:off x="4735193" y="3460748"/>
            <a:ext cx="3524251"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000000"/>
                </a:solidFill>
                <a:latin typeface="Gill Sans"/>
                <a:ea typeface="Gill Sans"/>
                <a:cs typeface="Gill Sans"/>
                <a:sym typeface="Gill Sans"/>
              </a:defRPr>
            </a:lvl1pPr>
          </a:lstStyle>
          <a:p>
            <a:pPr/>
            <a:r>
              <a:t>【プログラム料金】</a:t>
            </a:r>
          </a:p>
        </p:txBody>
      </p:sp>
      <p:pic>
        <p:nvPicPr>
          <p:cNvPr id="574" name="group discussion resized.jpeg" descr="group discussion resized.jpeg"/>
          <p:cNvPicPr>
            <a:picLocks noChangeAspect="1"/>
          </p:cNvPicPr>
          <p:nvPr/>
        </p:nvPicPr>
        <p:blipFill>
          <a:blip r:embed="rId3">
            <a:extLst/>
          </a:blip>
          <a:stretch>
            <a:fillRect/>
          </a:stretch>
        </p:blipFill>
        <p:spPr>
          <a:xfrm>
            <a:off x="4323538" y="6521763"/>
            <a:ext cx="4037046" cy="2259975"/>
          </a:xfrm>
          <a:prstGeom prst="rect">
            <a:avLst/>
          </a:prstGeom>
          <a:ln w="12700">
            <a:miter lim="400000"/>
          </a:ln>
        </p:spPr>
      </p:pic>
      <p:sp>
        <p:nvSpPr>
          <p:cNvPr id="575" name="「本命商品タイトル」◯ヶ月集中◯◯◯◯"/>
          <p:cNvSpPr txBox="1"/>
          <p:nvPr/>
        </p:nvSpPr>
        <p:spPr>
          <a:xfrm>
            <a:off x="1498851" y="4232433"/>
            <a:ext cx="9994901"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2400">
                <a:solidFill>
                  <a:srgbClr val="000000"/>
                </a:solidFill>
                <a:latin typeface="Gill Sans"/>
                <a:ea typeface="Gill Sans"/>
                <a:cs typeface="Gill Sans"/>
                <a:sym typeface="Gill Sans"/>
              </a:defRPr>
            </a:lvl1pPr>
          </a:lstStyle>
          <a:p>
            <a:pPr/>
            <a:r>
              <a:t>「モテマインド婚活ライフ」　期間６ヶ月</a:t>
            </a:r>
          </a:p>
        </p:txBody>
      </p:sp>
      <p:sp>
        <p:nvSpPr>
          <p:cNvPr id="576" name="◯◯◯◯円（税込）"/>
          <p:cNvSpPr txBox="1"/>
          <p:nvPr/>
        </p:nvSpPr>
        <p:spPr>
          <a:xfrm>
            <a:off x="4154168" y="5108575"/>
            <a:ext cx="4686301" cy="11747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solidFill>
                  <a:srgbClr val="000000"/>
                </a:solidFill>
                <a:latin typeface="Gill Sans"/>
                <a:ea typeface="Gill Sans"/>
                <a:cs typeface="Gill Sans"/>
                <a:sym typeface="Gill Sans"/>
              </a:defRPr>
            </a:pPr>
            <a:r>
              <a:t>４８０，０００円（＋税）</a:t>
            </a:r>
          </a:p>
          <a:p>
            <a:pPr>
              <a:defRPr b="1" sz="1500">
                <a:solidFill>
                  <a:srgbClr val="000000"/>
                </a:solidFill>
                <a:latin typeface="Gill Sans"/>
                <a:ea typeface="Gill Sans"/>
                <a:cs typeface="Gill Sans"/>
                <a:sym typeface="Gill Sans"/>
              </a:defRPr>
            </a:pPr>
            <a:r>
              <a:t>登録料金１２０，０００円を含みます。</a:t>
            </a:r>
          </a:p>
        </p:txBody>
      </p:sp>
      <p:sp>
        <p:nvSpPr>
          <p:cNvPr id="577" name="スライド番号"/>
          <p:cNvSpPr txBox="1"/>
          <p:nvPr>
            <p:ph type="sldNum" sz="quarter" idx="4294967295"/>
          </p:nvPr>
        </p:nvSpPr>
        <p:spPr>
          <a:xfrm>
            <a:off x="6324949" y="9385300"/>
            <a:ext cx="342698"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9" name="角丸四角形" descr="角丸四角形"/>
          <p:cNvPicPr>
            <a:picLocks noChangeAspect="1"/>
          </p:cNvPicPr>
          <p:nvPr/>
        </p:nvPicPr>
        <p:blipFill>
          <a:blip r:embed="rId2">
            <a:extLst/>
          </a:blip>
          <a:stretch>
            <a:fillRect/>
          </a:stretch>
        </p:blipFill>
        <p:spPr>
          <a:xfrm>
            <a:off x="1301325" y="3593067"/>
            <a:ext cx="10503747" cy="5341384"/>
          </a:xfrm>
          <a:prstGeom prst="rect">
            <a:avLst/>
          </a:prstGeom>
          <a:ln w="12700">
            <a:miter lim="400000"/>
          </a:ln>
        </p:spPr>
      </p:pic>
      <p:pic>
        <p:nvPicPr>
          <p:cNvPr id="580" name="四角形" descr="四角形"/>
          <p:cNvPicPr>
            <a:picLocks noChangeAspect="1"/>
          </p:cNvPicPr>
          <p:nvPr/>
        </p:nvPicPr>
        <p:blipFill>
          <a:blip r:embed="rId3">
            <a:extLst/>
          </a:blip>
          <a:stretch>
            <a:fillRect/>
          </a:stretch>
        </p:blipFill>
        <p:spPr>
          <a:xfrm>
            <a:off x="838200" y="711200"/>
            <a:ext cx="11430000" cy="2552700"/>
          </a:xfrm>
          <a:prstGeom prst="rect">
            <a:avLst/>
          </a:prstGeom>
          <a:ln w="12700">
            <a:miter lim="400000"/>
          </a:ln>
        </p:spPr>
      </p:pic>
      <p:sp>
        <p:nvSpPr>
          <p:cNvPr id="581" name="◯◯◯できるよう先導します。"/>
          <p:cNvSpPr txBox="1"/>
          <p:nvPr/>
        </p:nvSpPr>
        <p:spPr>
          <a:xfrm>
            <a:off x="1219200" y="1314449"/>
            <a:ext cx="10922000"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5000"/>
              </a:lnSpc>
              <a:spcBef>
                <a:spcPts val="0"/>
              </a:spcBef>
              <a:defRPr b="1" sz="4000">
                <a:solidFill>
                  <a:srgbClr val="000000"/>
                </a:solidFill>
                <a:latin typeface="Gill Sans"/>
                <a:ea typeface="Gill Sans"/>
                <a:cs typeface="Gill Sans"/>
                <a:sym typeface="Gill Sans"/>
              </a:defRPr>
            </a:pPr>
            <a:r>
              <a:t>本日お申し込みいただいた方限定</a:t>
            </a:r>
          </a:p>
          <a:p>
            <a:pPr>
              <a:lnSpc>
                <a:spcPct val="95000"/>
              </a:lnSpc>
              <a:spcBef>
                <a:spcPts val="0"/>
              </a:spcBef>
              <a:defRPr b="1" sz="4000">
                <a:solidFill>
                  <a:srgbClr val="000000"/>
                </a:solidFill>
                <a:latin typeface="Gill Sans"/>
                <a:ea typeface="Gill Sans"/>
                <a:cs typeface="Gill Sans"/>
                <a:sym typeface="Gill Sans"/>
              </a:defRPr>
            </a:pPr>
            <a:r>
              <a:t>特別入会特典</a:t>
            </a:r>
          </a:p>
        </p:txBody>
      </p:sp>
      <p:sp>
        <p:nvSpPr>
          <p:cNvPr id="582" name="【受講料】"/>
          <p:cNvSpPr txBox="1"/>
          <p:nvPr/>
        </p:nvSpPr>
        <p:spPr>
          <a:xfrm>
            <a:off x="5116195" y="4654549"/>
            <a:ext cx="276225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chemeClr val="accent1">
                    <a:lumOff val="-9999"/>
                  </a:schemeClr>
                </a:solidFill>
                <a:latin typeface="Gill Sans"/>
                <a:ea typeface="Gill Sans"/>
                <a:cs typeface="Gill Sans"/>
                <a:sym typeface="Gill Sans"/>
              </a:defRPr>
            </a:lvl1pPr>
          </a:lstStyle>
          <a:p>
            <a:pPr/>
            <a:r>
              <a:t>プログラム料金</a:t>
            </a:r>
          </a:p>
        </p:txBody>
      </p:sp>
      <p:sp>
        <p:nvSpPr>
          <p:cNvPr id="583" name="◯◯◯◯円（税込）"/>
          <p:cNvSpPr txBox="1"/>
          <p:nvPr/>
        </p:nvSpPr>
        <p:spPr>
          <a:xfrm>
            <a:off x="2635249" y="5689598"/>
            <a:ext cx="7734301"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solidFill>
                  <a:schemeClr val="accent1">
                    <a:lumOff val="-9999"/>
                  </a:schemeClr>
                </a:solidFill>
                <a:latin typeface="Gill Sans"/>
                <a:ea typeface="Gill Sans"/>
                <a:cs typeface="Gill Sans"/>
                <a:sym typeface="Gill Sans"/>
              </a:defRPr>
            </a:pPr>
            <a:r>
              <a:t>４８０，０００円</a:t>
            </a:r>
            <a:r>
              <a:rPr>
                <a:solidFill>
                  <a:srgbClr val="000000"/>
                </a:solidFill>
              </a:rPr>
              <a:t>　→   </a:t>
            </a:r>
            <a:r>
              <a:rPr>
                <a:solidFill>
                  <a:schemeClr val="accent5">
                    <a:satOff val="-41871"/>
                    <a:lumOff val="-13058"/>
                  </a:schemeClr>
                </a:solidFill>
              </a:rPr>
              <a:t>４５０，０００円</a:t>
            </a:r>
            <a:br>
              <a:rPr>
                <a:solidFill>
                  <a:schemeClr val="accent5">
                    <a:satOff val="-41871"/>
                    <a:lumOff val="-13058"/>
                  </a:schemeClr>
                </a:solidFill>
              </a:rPr>
            </a:br>
            <a:r>
              <a:rPr sz="2400">
                <a:solidFill>
                  <a:srgbClr val="000000"/>
                </a:solidFill>
              </a:rPr>
              <a:t>（</a:t>
            </a:r>
            <a:r>
              <a:rPr sz="2400"/>
              <a:t>５２８，０００円</a:t>
            </a:r>
            <a:r>
              <a:rPr sz="2400">
                <a:solidFill>
                  <a:srgbClr val="000000"/>
                </a:solidFill>
              </a:rPr>
              <a:t>）　　　　　（</a:t>
            </a:r>
            <a:r>
              <a:rPr sz="2400">
                <a:solidFill>
                  <a:schemeClr val="accent5">
                    <a:satOff val="-41871"/>
                    <a:lumOff val="-13058"/>
                  </a:schemeClr>
                </a:solidFill>
              </a:rPr>
              <a:t>４９５，０００円</a:t>
            </a:r>
            <a:r>
              <a:rPr sz="2400">
                <a:solidFill>
                  <a:srgbClr val="000000"/>
                </a:solidFill>
              </a:rPr>
              <a:t>）</a:t>
            </a:r>
          </a:p>
        </p:txBody>
      </p:sp>
      <p:sp>
        <p:nvSpPr>
          <p:cNvPr id="584" name="スライド番号"/>
          <p:cNvSpPr txBox="1"/>
          <p:nvPr>
            <p:ph type="sldNum" sz="quarter" idx="4294967295"/>
          </p:nvPr>
        </p:nvSpPr>
        <p:spPr>
          <a:xfrm>
            <a:off x="6324951" y="9385300"/>
            <a:ext cx="342698"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6" name="四角形" descr="四角形"/>
          <p:cNvPicPr>
            <a:picLocks noChangeAspect="1"/>
          </p:cNvPicPr>
          <p:nvPr/>
        </p:nvPicPr>
        <p:blipFill>
          <a:blip r:embed="rId2">
            <a:extLst/>
          </a:blip>
          <a:stretch>
            <a:fillRect/>
          </a:stretch>
        </p:blipFill>
        <p:spPr>
          <a:xfrm>
            <a:off x="800100" y="749300"/>
            <a:ext cx="11430000" cy="2374900"/>
          </a:xfrm>
          <a:prstGeom prst="rect">
            <a:avLst/>
          </a:prstGeom>
          <a:ln w="12700">
            <a:miter lim="400000"/>
          </a:ln>
        </p:spPr>
      </p:pic>
      <p:sp>
        <p:nvSpPr>
          <p:cNvPr id="587" name="主宰者肩書き"/>
          <p:cNvSpPr txBox="1"/>
          <p:nvPr/>
        </p:nvSpPr>
        <p:spPr>
          <a:xfrm>
            <a:off x="1041400" y="1082990"/>
            <a:ext cx="10922000" cy="10344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5000"/>
              </a:lnSpc>
              <a:spcBef>
                <a:spcPts val="0"/>
              </a:spcBef>
              <a:defRPr sz="2600">
                <a:solidFill>
                  <a:srgbClr val="000000"/>
                </a:solidFill>
                <a:latin typeface="HGP明朝E"/>
                <a:ea typeface="HGP明朝E"/>
                <a:cs typeface="HGP明朝E"/>
                <a:sym typeface="HGP明朝E"/>
              </a:defRPr>
            </a:pPr>
            <a:r>
              <a:t>G.I.F.株式会社　代表取締役</a:t>
            </a:r>
          </a:p>
          <a:p>
            <a:pPr>
              <a:lnSpc>
                <a:spcPct val="95000"/>
              </a:lnSpc>
              <a:spcBef>
                <a:spcPts val="0"/>
              </a:spcBef>
              <a:defRPr sz="2600">
                <a:solidFill>
                  <a:srgbClr val="000000"/>
                </a:solidFill>
                <a:latin typeface="HGP明朝E"/>
                <a:ea typeface="HGP明朝E"/>
                <a:cs typeface="HGP明朝E"/>
                <a:sym typeface="HGP明朝E"/>
              </a:defRPr>
            </a:pPr>
            <a:r>
              <a:t>結婚相談所　Ritz Branding Assist　代表</a:t>
            </a:r>
          </a:p>
        </p:txBody>
      </p:sp>
      <p:sp>
        <p:nvSpPr>
          <p:cNvPr id="588" name="主宰者名"/>
          <p:cNvSpPr txBox="1"/>
          <p:nvPr/>
        </p:nvSpPr>
        <p:spPr>
          <a:xfrm>
            <a:off x="5297168" y="2216150"/>
            <a:ext cx="2400301"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600">
                <a:solidFill>
                  <a:srgbClr val="000000"/>
                </a:solidFill>
                <a:latin typeface="HGP明朝E"/>
                <a:ea typeface="HGP明朝E"/>
                <a:cs typeface="HGP明朝E"/>
                <a:sym typeface="HGP明朝E"/>
              </a:defRPr>
            </a:lvl1pPr>
          </a:lstStyle>
          <a:p>
            <a:pPr/>
            <a:r>
              <a:t>井上　正巳</a:t>
            </a:r>
          </a:p>
        </p:txBody>
      </p:sp>
      <p:sp>
        <p:nvSpPr>
          <p:cNvPr id="589" name="主宰者プロフィール"/>
          <p:cNvSpPr txBox="1"/>
          <p:nvPr/>
        </p:nvSpPr>
        <p:spPr>
          <a:xfrm>
            <a:off x="643037" y="3321048"/>
            <a:ext cx="6833942" cy="61722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331470" algn="just" defTabSz="457200">
              <a:spcBef>
                <a:spcPts val="0"/>
              </a:spcBef>
              <a:defRPr sz="2000">
                <a:solidFill>
                  <a:srgbClr val="000000"/>
                </a:solidFill>
                <a:latin typeface="Gill Sans"/>
                <a:ea typeface="Gill Sans"/>
                <a:cs typeface="Gill Sans"/>
                <a:sym typeface="Gill Sans"/>
              </a:defRPr>
            </a:pPr>
            <a:r>
              <a:t>大手製薬会社勤務から２０年以上健康産業に携わり、「人間の美と健康の根本は心にあり」という事を学ぶ。</a:t>
            </a:r>
          </a:p>
          <a:p>
            <a:pPr marR="331470" algn="just" defTabSz="457200">
              <a:spcBef>
                <a:spcPts val="0"/>
              </a:spcBef>
              <a:defRPr sz="2000">
                <a:solidFill>
                  <a:srgbClr val="000000"/>
                </a:solidFill>
                <a:latin typeface="Gill Sans"/>
                <a:ea typeface="Gill Sans"/>
                <a:cs typeface="Gill Sans"/>
                <a:sym typeface="Gill Sans"/>
              </a:defRPr>
            </a:pPr>
            <a:r>
              <a:t>３０代前半に某健康・美容会社でNEWビジネスを考案</a:t>
            </a:r>
          </a:p>
          <a:p>
            <a:pPr marR="331470" algn="just" defTabSz="457200">
              <a:spcBef>
                <a:spcPts val="0"/>
              </a:spcBef>
              <a:defRPr sz="2000">
                <a:solidFill>
                  <a:srgbClr val="000000"/>
                </a:solidFill>
                <a:latin typeface="Gill Sans"/>
                <a:ea typeface="Gill Sans"/>
                <a:cs typeface="Gill Sans"/>
                <a:sym typeface="Gill Sans"/>
              </a:defRPr>
            </a:pPr>
            <a:r>
              <a:t>当時年商8,000万だったが、今や全国1,500店以上の店舗を展開するエステ業界の一大ビジネスへと成長させた。</a:t>
            </a:r>
          </a:p>
          <a:p>
            <a:pPr marR="331470" algn="just" defTabSz="457200">
              <a:spcBef>
                <a:spcPts val="0"/>
              </a:spcBef>
              <a:defRPr sz="2000">
                <a:solidFill>
                  <a:srgbClr val="000000"/>
                </a:solidFill>
                <a:latin typeface="Gill Sans"/>
                <a:ea typeface="Gill Sans"/>
                <a:cs typeface="Gill Sans"/>
                <a:sym typeface="Gill Sans"/>
              </a:defRPr>
            </a:pPr>
            <a:r>
              <a:t>３００店以上の店舗オーナーに自己啓発を土台に</a:t>
            </a:r>
            <a:br/>
            <a:r>
              <a:t>コンサルティングを行い、年商１９億円を達成するまでに躍進させた。</a:t>
            </a:r>
          </a:p>
          <a:p>
            <a:pPr marR="331470" algn="just" defTabSz="457200">
              <a:spcBef>
                <a:spcPts val="0"/>
              </a:spcBef>
              <a:defRPr sz="2000">
                <a:solidFill>
                  <a:srgbClr val="000000"/>
                </a:solidFill>
                <a:latin typeface="Gill Sans"/>
                <a:ea typeface="Gill Sans"/>
                <a:cs typeface="Gill Sans"/>
                <a:sym typeface="Gill Sans"/>
              </a:defRPr>
            </a:pPr>
            <a:r>
              <a:t>その経験の中で学び培われた人間成長学を、わかり易くポジティブマインドセミナーとして主催。</a:t>
            </a:r>
          </a:p>
          <a:p>
            <a:pPr marR="331470" algn="just" defTabSz="457200">
              <a:spcBef>
                <a:spcPts val="0"/>
              </a:spcBef>
              <a:defRPr sz="2000">
                <a:solidFill>
                  <a:srgbClr val="000000"/>
                </a:solidFill>
                <a:latin typeface="Gill Sans"/>
                <a:ea typeface="Gill Sans"/>
                <a:cs typeface="Gill Sans"/>
                <a:sym typeface="Gill Sans"/>
              </a:defRPr>
            </a:pPr>
            <a:r>
              <a:t>そのポジティブマインドの教え子からの言葉に感銘を</a:t>
            </a:r>
            <a:br/>
            <a:r>
              <a:t>受け「モテマインド」を完成させました。</a:t>
            </a:r>
          </a:p>
          <a:p>
            <a:pPr marR="331470" algn="just" defTabSz="457200">
              <a:spcBef>
                <a:spcPts val="0"/>
              </a:spcBef>
              <a:defRPr sz="2000">
                <a:solidFill>
                  <a:srgbClr val="000000"/>
                </a:solidFill>
                <a:latin typeface="Gill Sans"/>
                <a:ea typeface="Gill Sans"/>
                <a:cs typeface="Gill Sans"/>
                <a:sym typeface="Gill Sans"/>
              </a:defRPr>
            </a:pPr>
          </a:p>
          <a:p>
            <a:pPr marR="331470" algn="just" defTabSz="457200">
              <a:spcBef>
                <a:spcPts val="0"/>
              </a:spcBef>
              <a:defRPr sz="2000">
                <a:solidFill>
                  <a:srgbClr val="000000"/>
                </a:solidFill>
                <a:latin typeface="Gill Sans"/>
                <a:ea typeface="Gill Sans"/>
                <a:cs typeface="Gill Sans"/>
                <a:sym typeface="Gill Sans"/>
              </a:defRPr>
            </a:pPr>
            <a:r>
              <a:t>そんな感動を他者の歓喜に変える興奮と喜びを、そして幸せを作り、社会に貢献していきたいと考えている。</a:t>
            </a:r>
          </a:p>
        </p:txBody>
      </p:sp>
      <p:sp>
        <p:nvSpPr>
          <p:cNvPr id="590" name="スライド番号"/>
          <p:cNvSpPr txBox="1"/>
          <p:nvPr>
            <p:ph type="sldNum" sz="quarter" idx="4294967295"/>
          </p:nvPr>
        </p:nvSpPr>
        <p:spPr>
          <a:xfrm>
            <a:off x="6324951" y="9385300"/>
            <a:ext cx="342698"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91" name="四角形"/>
          <p:cNvSpPr/>
          <p:nvPr/>
        </p:nvSpPr>
        <p:spPr>
          <a:xfrm>
            <a:off x="7743352" y="3507175"/>
            <a:ext cx="3927302" cy="5468924"/>
          </a:xfrm>
          <a:prstGeom prst="rect">
            <a:avLst/>
          </a:prstGeom>
          <a:solidFill>
            <a:srgbClr val="FFFFFF"/>
          </a:solidFill>
          <a:ln w="63500">
            <a:solidFill>
              <a:srgbClr val="929292"/>
            </a:solidFill>
            <a:miter lim="400000"/>
          </a:ln>
        </p:spPr>
        <p:txBody>
          <a:bodyPr lIns="50800" tIns="50800" rIns="50800" bIns="50800" anchor="ctr"/>
          <a:lstStyle/>
          <a:p>
            <a:pPr>
              <a:spcBef>
                <a:spcPts val="0"/>
              </a:spcBef>
              <a:defRPr>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592" name="図 2" descr="図 2"/>
          <p:cNvPicPr>
            <a:picLocks noChangeAspect="1"/>
          </p:cNvPicPr>
          <p:nvPr/>
        </p:nvPicPr>
        <p:blipFill>
          <a:blip r:embed="rId3">
            <a:extLst/>
          </a:blip>
          <a:stretch>
            <a:fillRect/>
          </a:stretch>
        </p:blipFill>
        <p:spPr>
          <a:xfrm>
            <a:off x="7725802" y="3507175"/>
            <a:ext cx="3962403" cy="5468925"/>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5" name="四角形" descr="四角形"/>
          <p:cNvPicPr>
            <a:picLocks noChangeAspect="1"/>
          </p:cNvPicPr>
          <p:nvPr/>
        </p:nvPicPr>
        <p:blipFill>
          <a:blip r:embed="rId2">
            <a:extLst/>
          </a:blip>
          <a:stretch>
            <a:fillRect/>
          </a:stretch>
        </p:blipFill>
        <p:spPr>
          <a:xfrm>
            <a:off x="512809" y="1812794"/>
            <a:ext cx="12195104" cy="7799435"/>
          </a:xfrm>
          <a:prstGeom prst="rect">
            <a:avLst/>
          </a:prstGeom>
          <a:ln w="12700">
            <a:miter lim="400000"/>
          </a:ln>
        </p:spPr>
      </p:pic>
      <p:pic>
        <p:nvPicPr>
          <p:cNvPr id="306" name="四角形" descr="四角形"/>
          <p:cNvPicPr>
            <a:picLocks noChangeAspect="1"/>
          </p:cNvPicPr>
          <p:nvPr/>
        </p:nvPicPr>
        <p:blipFill>
          <a:blip r:embed="rId3">
            <a:extLst/>
          </a:blip>
          <a:stretch>
            <a:fillRect/>
          </a:stretch>
        </p:blipFill>
        <p:spPr>
          <a:xfrm>
            <a:off x="660400" y="508000"/>
            <a:ext cx="11684000" cy="1485900"/>
          </a:xfrm>
          <a:prstGeom prst="rect">
            <a:avLst/>
          </a:prstGeom>
          <a:ln w="12700">
            <a:miter lim="400000"/>
          </a:ln>
        </p:spPr>
      </p:pic>
      <p:sp>
        <p:nvSpPr>
          <p:cNvPr id="307" name="スライド番号"/>
          <p:cNvSpPr txBox="1"/>
          <p:nvPr>
            <p:ph type="sldNum" sz="quarter" idx="4294967295"/>
          </p:nvPr>
        </p:nvSpPr>
        <p:spPr>
          <a:xfrm>
            <a:off x="6382051" y="9385300"/>
            <a:ext cx="228500"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8" name="この商品・サービスを広める主宰者の”想い・使命”"/>
          <p:cNvSpPr txBox="1"/>
          <p:nvPr/>
        </p:nvSpPr>
        <p:spPr>
          <a:xfrm>
            <a:off x="3816859" y="908050"/>
            <a:ext cx="5360925"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3200">
                <a:solidFill>
                  <a:schemeClr val="accent5">
                    <a:satOff val="-41871"/>
                    <a:lumOff val="-13058"/>
                  </a:schemeClr>
                </a:solidFill>
                <a:latin typeface="Gill Sans"/>
                <a:ea typeface="Gill Sans"/>
                <a:cs typeface="Gill Sans"/>
                <a:sym typeface="Gill Sans"/>
              </a:defRPr>
            </a:pPr>
            <a:r>
              <a:t>マインド革命</a:t>
            </a:r>
            <a:r>
              <a:rPr>
                <a:solidFill>
                  <a:srgbClr val="000000"/>
                </a:solidFill>
              </a:rPr>
              <a:t>で未来を変える</a:t>
            </a:r>
          </a:p>
        </p:txBody>
      </p:sp>
      <p:sp>
        <p:nvSpPr>
          <p:cNvPr id="309" name="使命について詳しく解説"/>
          <p:cNvSpPr txBox="1"/>
          <p:nvPr/>
        </p:nvSpPr>
        <p:spPr>
          <a:xfrm>
            <a:off x="995784" y="1993776"/>
            <a:ext cx="11229155" cy="70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sz="2300">
                <a:solidFill>
                  <a:srgbClr val="000000"/>
                </a:solidFill>
                <a:latin typeface="Gill Sans"/>
                <a:ea typeface="Gill Sans"/>
                <a:cs typeface="Gill Sans"/>
                <a:sym typeface="Gill Sans"/>
              </a:defRPr>
            </a:pPr>
            <a:r>
              <a:t>ストレス社会で生きる私達はため息とストレスで押しつぶされそうになる。</a:t>
            </a:r>
            <a:br/>
            <a:r>
              <a:t>でもそのストレスを解消したくてもリアルな世界では自分を出せない。</a:t>
            </a:r>
            <a:br/>
            <a:r>
              <a:t>「これでいいや」「無理はしなくていいや」「まぁいいか」と流し、</a:t>
            </a:r>
            <a:br/>
            <a:r>
              <a:t>自分に言い聞かせて更にストレスを溜めこむ。</a:t>
            </a:r>
            <a:br/>
            <a:r>
              <a:t>貴方もそんな風に毎日を生きていませんか？　</a:t>
            </a:r>
            <a:br/>
            <a:r>
              <a:t>でも心の奥底では「</a:t>
            </a:r>
            <a:r>
              <a:rPr>
                <a:solidFill>
                  <a:schemeClr val="accent1">
                    <a:lumOff val="-9999"/>
                  </a:schemeClr>
                </a:solidFill>
              </a:rPr>
              <a:t>変わらなきゃ！なんとかしなきゃ！</a:t>
            </a:r>
            <a:r>
              <a:t>」と思っていませんか？</a:t>
            </a:r>
            <a:br/>
            <a:r>
              <a:t>私達はそんな思いに耳を傾け、何をしたらいいのか、何から始めればいいのか、</a:t>
            </a:r>
            <a:br/>
            <a:r>
              <a:t>はじめの一歩から導いて行きます。</a:t>
            </a:r>
            <a:br/>
            <a:r>
              <a:t>そこからの貴方の一つ一つの行動は自身を磨き、周りから認められ、</a:t>
            </a:r>
            <a:br/>
            <a:r>
              <a:rPr>
                <a:solidFill>
                  <a:schemeClr val="accent5">
                    <a:satOff val="-41871"/>
                    <a:lumOff val="-13058"/>
                  </a:schemeClr>
                </a:solidFill>
              </a:rPr>
              <a:t>理想に描いていた人生が始まる</a:t>
            </a:r>
            <a:r>
              <a:t>。</a:t>
            </a:r>
            <a:br/>
            <a:r>
              <a:t>自分が変われば、今までとは違う毎日、違う未来が見え始め、自分を求めてくれる</a:t>
            </a:r>
            <a:br/>
            <a:r>
              <a:t>最高のパートナーに巡り会える。</a:t>
            </a:r>
            <a:br/>
            <a:r>
              <a:t>いつの時代も、人は人の温もりを求め合い、そして与え合う。</a:t>
            </a:r>
            <a:br/>
            <a:r>
              <a:t>人はそれを幸せと言う。私達はそんな幸せに満ちた貴方の笑顔を作ります!　</a:t>
            </a:r>
            <a:br/>
            <a:r>
              <a:t>それが「</a:t>
            </a:r>
            <a:r>
              <a:rPr>
                <a:solidFill>
                  <a:schemeClr val="accent5">
                    <a:satOff val="-41871"/>
                    <a:lumOff val="-13058"/>
                  </a:schemeClr>
                </a:solidFill>
              </a:rPr>
              <a:t>モテマインド婚活ライフ</a:t>
            </a:r>
            <a:r>
              <a:t>」です。</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4" name="四角形" descr="四角形"/>
          <p:cNvPicPr>
            <a:picLocks noChangeAspect="1"/>
          </p:cNvPicPr>
          <p:nvPr/>
        </p:nvPicPr>
        <p:blipFill>
          <a:blip r:embed="rId2">
            <a:extLst/>
          </a:blip>
          <a:stretch>
            <a:fillRect/>
          </a:stretch>
        </p:blipFill>
        <p:spPr>
          <a:xfrm>
            <a:off x="838200" y="711200"/>
            <a:ext cx="11430000" cy="2057400"/>
          </a:xfrm>
          <a:prstGeom prst="rect">
            <a:avLst/>
          </a:prstGeom>
          <a:ln w="12700">
            <a:miter lim="400000"/>
          </a:ln>
        </p:spPr>
      </p:pic>
      <p:sp>
        <p:nvSpPr>
          <p:cNvPr id="595" name="参加を決意した人が見れるその先の景色と…"/>
          <p:cNvSpPr txBox="1"/>
          <p:nvPr/>
        </p:nvSpPr>
        <p:spPr>
          <a:xfrm>
            <a:off x="1041400" y="1368424"/>
            <a:ext cx="10922000" cy="6794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5000"/>
              </a:lnSpc>
              <a:spcBef>
                <a:spcPts val="0"/>
              </a:spcBef>
              <a:defRPr b="1" sz="4500">
                <a:solidFill>
                  <a:srgbClr val="000000"/>
                </a:solidFill>
                <a:latin typeface="Gill Sans"/>
                <a:ea typeface="Gill Sans"/>
                <a:cs typeface="Gill Sans"/>
                <a:sym typeface="Gill Sans"/>
              </a:defRPr>
            </a:lvl1pPr>
          </a:lstStyle>
          <a:p>
            <a:pPr/>
            <a:r>
              <a:t>あなたの決意を必ず結果に！</a:t>
            </a:r>
          </a:p>
        </p:txBody>
      </p:sp>
      <p:sp>
        <p:nvSpPr>
          <p:cNvPr id="596" name="最後のメッセージ"/>
          <p:cNvSpPr txBox="1"/>
          <p:nvPr/>
        </p:nvSpPr>
        <p:spPr>
          <a:xfrm>
            <a:off x="661666" y="3321050"/>
            <a:ext cx="11654327" cy="2336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3200">
                <a:solidFill>
                  <a:srgbClr val="000000"/>
                </a:solidFill>
                <a:latin typeface="Gill Sans"/>
                <a:ea typeface="Gill Sans"/>
                <a:cs typeface="Gill Sans"/>
                <a:sym typeface="Gill Sans"/>
              </a:defRPr>
            </a:pPr>
            <a:r>
              <a:t>我々には実績に裏付けされた自信があります。</a:t>
            </a:r>
          </a:p>
          <a:p>
            <a:pPr>
              <a:defRPr sz="3200">
                <a:solidFill>
                  <a:srgbClr val="000000"/>
                </a:solidFill>
                <a:latin typeface="Gill Sans"/>
                <a:ea typeface="Gill Sans"/>
                <a:cs typeface="Gill Sans"/>
                <a:sym typeface="Gill Sans"/>
              </a:defRPr>
            </a:pPr>
            <a:r>
              <a:t>あなたの最高のサポーターになりマインド革命を起こします。</a:t>
            </a:r>
          </a:p>
          <a:p>
            <a:pPr>
              <a:defRPr sz="3200">
                <a:solidFill>
                  <a:srgbClr val="000000"/>
                </a:solidFill>
                <a:latin typeface="Gill Sans"/>
                <a:ea typeface="Gill Sans"/>
                <a:cs typeface="Gill Sans"/>
                <a:sym typeface="Gill Sans"/>
              </a:defRPr>
            </a:pPr>
            <a:r>
              <a:t>共に、素敵な未来を作っていきましょう！！</a:t>
            </a:r>
          </a:p>
        </p:txBody>
      </p:sp>
      <p:sp>
        <p:nvSpPr>
          <p:cNvPr id="597" name="主宰者肩書き 主宰者名"/>
          <p:cNvSpPr txBox="1"/>
          <p:nvPr/>
        </p:nvSpPr>
        <p:spPr>
          <a:xfrm>
            <a:off x="10465062" y="8610600"/>
            <a:ext cx="1930265" cy="596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a:defRPr sz="1800">
                <a:solidFill>
                  <a:srgbClr val="000000"/>
                </a:solidFill>
                <a:latin typeface="Gill Sans"/>
                <a:ea typeface="Gill Sans"/>
                <a:cs typeface="Gill Sans"/>
                <a:sym typeface="Gill Sans"/>
              </a:defRPr>
            </a:pPr>
            <a:r>
              <a:t>Ritz Branding Assist</a:t>
            </a:r>
            <a:br/>
            <a:r>
              <a:t>代表　井上正巳</a:t>
            </a:r>
          </a:p>
        </p:txBody>
      </p:sp>
      <p:sp>
        <p:nvSpPr>
          <p:cNvPr id="598" name="スライド番号"/>
          <p:cNvSpPr txBox="1"/>
          <p:nvPr>
            <p:ph type="sldNum" sz="quarter" idx="4294967295"/>
          </p:nvPr>
        </p:nvSpPr>
        <p:spPr>
          <a:xfrm>
            <a:off x="6324951" y="9385300"/>
            <a:ext cx="342698"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9" name="woman-3602245_1920.jpg" descr="woman-3602245_1920.jpg"/>
          <p:cNvPicPr>
            <a:picLocks noChangeAspect="1"/>
          </p:cNvPicPr>
          <p:nvPr/>
        </p:nvPicPr>
        <p:blipFill>
          <a:blip r:embed="rId3">
            <a:extLst/>
          </a:blip>
          <a:stretch>
            <a:fillRect/>
          </a:stretch>
        </p:blipFill>
        <p:spPr>
          <a:xfrm>
            <a:off x="4438262" y="6022869"/>
            <a:ext cx="4492605" cy="2997411"/>
          </a:xfrm>
          <a:prstGeom prst="rect">
            <a:avLst/>
          </a:prstGeom>
          <a:ln w="12700">
            <a:miter lim="400000"/>
          </a:ln>
          <a:effectLst>
            <a:outerShdw sx="100000" sy="100000" kx="0" ky="0" algn="b" rotWithShape="0" blurRad="939800" dist="192587" dir="5400000">
              <a:srgbClr val="000000">
                <a:alpha val="75000"/>
              </a:srgbClr>
            </a:outerShdw>
          </a:effectLst>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1" name="四角形" descr="四角形"/>
          <p:cNvPicPr>
            <a:picLocks noChangeAspect="1"/>
          </p:cNvPicPr>
          <p:nvPr/>
        </p:nvPicPr>
        <p:blipFill>
          <a:blip r:embed="rId2">
            <a:extLst/>
          </a:blip>
          <a:stretch>
            <a:fillRect/>
          </a:stretch>
        </p:blipFill>
        <p:spPr>
          <a:xfrm>
            <a:off x="2908300" y="571500"/>
            <a:ext cx="7175500" cy="4178300"/>
          </a:xfrm>
          <a:prstGeom prst="rect">
            <a:avLst/>
          </a:prstGeom>
          <a:ln w="12700">
            <a:miter lim="400000"/>
          </a:ln>
        </p:spPr>
      </p:pic>
      <p:sp>
        <p:nvSpPr>
          <p:cNvPr id="312" name="格言を言った偉人名"/>
          <p:cNvSpPr txBox="1"/>
          <p:nvPr/>
        </p:nvSpPr>
        <p:spPr>
          <a:xfrm>
            <a:off x="8478835" y="7642225"/>
            <a:ext cx="3148966" cy="9715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2700">
                <a:solidFill>
                  <a:srgbClr val="000000"/>
                </a:solidFill>
                <a:latin typeface="Optima"/>
                <a:ea typeface="Optima"/>
                <a:cs typeface="Optima"/>
                <a:sym typeface="Optima"/>
              </a:defRPr>
            </a:pPr>
            <a:r>
              <a:t>スティーブジョブス</a:t>
            </a:r>
          </a:p>
          <a:p>
            <a:pPr defTabSz="457200">
              <a:spcBef>
                <a:spcPts val="0"/>
              </a:spcBef>
              <a:defRPr sz="2700">
                <a:solidFill>
                  <a:srgbClr val="000000"/>
                </a:solidFill>
                <a:latin typeface="Optima"/>
                <a:ea typeface="Optima"/>
                <a:cs typeface="Optima"/>
                <a:sym typeface="Optima"/>
              </a:defRPr>
            </a:pPr>
            <a:r>
              <a:t>アップル社創始者</a:t>
            </a:r>
          </a:p>
        </p:txBody>
      </p:sp>
      <p:sp>
        <p:nvSpPr>
          <p:cNvPr id="313" name="スライド番号"/>
          <p:cNvSpPr txBox="1"/>
          <p:nvPr>
            <p:ph type="sldNum" sz="quarter" idx="4294967295"/>
          </p:nvPr>
        </p:nvSpPr>
        <p:spPr>
          <a:xfrm>
            <a:off x="6382051" y="9385300"/>
            <a:ext cx="228500"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4" name="格言"/>
          <p:cNvSpPr txBox="1"/>
          <p:nvPr/>
        </p:nvSpPr>
        <p:spPr>
          <a:xfrm>
            <a:off x="3407390" y="1411858"/>
            <a:ext cx="5791201" cy="2222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spcBef>
                <a:spcPts val="0"/>
              </a:spcBef>
              <a:defRPr b="1" sz="4000">
                <a:solidFill>
                  <a:srgbClr val="000000"/>
                </a:solidFill>
                <a:latin typeface="Gill Sans"/>
                <a:ea typeface="Gill Sans"/>
                <a:cs typeface="Gill Sans"/>
                <a:sym typeface="Gill Sans"/>
              </a:defRPr>
            </a:pPr>
            <a:r>
              <a:t>Keep Looking.</a:t>
            </a:r>
          </a:p>
          <a:p>
            <a:pPr>
              <a:spcBef>
                <a:spcPts val="0"/>
              </a:spcBef>
              <a:defRPr b="1" sz="4000">
                <a:solidFill>
                  <a:srgbClr val="000000"/>
                </a:solidFill>
                <a:latin typeface="Gill Sans"/>
                <a:ea typeface="Gill Sans"/>
                <a:cs typeface="Gill Sans"/>
                <a:sym typeface="Gill Sans"/>
              </a:defRPr>
            </a:pPr>
            <a:r>
              <a:t>Don’t settle</a:t>
            </a:r>
          </a:p>
          <a:p>
            <a:pPr>
              <a:spcBef>
                <a:spcPts val="0"/>
              </a:spcBef>
              <a:defRPr b="1">
                <a:solidFill>
                  <a:srgbClr val="000000"/>
                </a:solidFill>
                <a:latin typeface="Gill Sans"/>
                <a:ea typeface="Gill Sans"/>
                <a:cs typeface="Gill Sans"/>
                <a:sym typeface="Gill Sans"/>
              </a:defRPr>
            </a:pPr>
            <a:r>
              <a:t>探し続けなさい。</a:t>
            </a:r>
          </a:p>
          <a:p>
            <a:pPr>
              <a:spcBef>
                <a:spcPts val="0"/>
              </a:spcBef>
              <a:defRPr b="1">
                <a:solidFill>
                  <a:srgbClr val="000000"/>
                </a:solidFill>
                <a:latin typeface="Gill Sans"/>
                <a:ea typeface="Gill Sans"/>
                <a:cs typeface="Gill Sans"/>
                <a:sym typeface="Gill Sans"/>
              </a:defRPr>
            </a:pPr>
            <a:r>
              <a:t>落ち着いてしまってはいけない。</a:t>
            </a:r>
          </a:p>
        </p:txBody>
      </p:sp>
      <p:sp>
        <p:nvSpPr>
          <p:cNvPr id="315" name="四角形"/>
          <p:cNvSpPr/>
          <p:nvPr/>
        </p:nvSpPr>
        <p:spPr>
          <a:xfrm>
            <a:off x="1354112" y="5526138"/>
            <a:ext cx="6027504" cy="3070124"/>
          </a:xfrm>
          <a:prstGeom prst="rect">
            <a:avLst/>
          </a:prstGeom>
          <a:solidFill>
            <a:srgbClr val="FFFFFF"/>
          </a:solidFill>
          <a:ln w="63500">
            <a:solidFill>
              <a:srgbClr val="929292"/>
            </a:solidFill>
            <a:miter lim="400000"/>
          </a:ln>
        </p:spPr>
        <p:txBody>
          <a:bodyPr lIns="50800" tIns="50800" rIns="50800" bIns="50800" anchor="ctr"/>
          <a:lstStyle/>
          <a:p>
            <a:pPr>
              <a:spcBef>
                <a:spcPts val="0"/>
              </a:spcBef>
              <a:defRPr>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16" name="格言"/>
          <p:cNvSpPr txBox="1"/>
          <p:nvPr/>
        </p:nvSpPr>
        <p:spPr>
          <a:xfrm>
            <a:off x="1376998" y="6080123"/>
            <a:ext cx="6004619" cy="19621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0"/>
              </a:spcBef>
              <a:defRPr b="1" sz="2100">
                <a:solidFill>
                  <a:srgbClr val="000000"/>
                </a:solidFill>
                <a:latin typeface="Gill Sans"/>
                <a:ea typeface="Gill Sans"/>
                <a:cs typeface="Gill Sans"/>
                <a:sym typeface="Gill Sans"/>
              </a:defRPr>
            </a:pPr>
            <a:r>
              <a:t>スティーブジョブスはスタンフォード大学の</a:t>
            </a:r>
            <a:br/>
            <a:r>
              <a:t>卒業式で、何かを見つけるためには、</a:t>
            </a:r>
            <a:br/>
            <a:r>
              <a:t>探し続けることが大切とスピーチしています。</a:t>
            </a:r>
          </a:p>
          <a:p>
            <a:pPr>
              <a:spcBef>
                <a:spcPts val="0"/>
              </a:spcBef>
              <a:defRPr b="1" sz="2100">
                <a:solidFill>
                  <a:srgbClr val="000000"/>
                </a:solidFill>
                <a:latin typeface="Gill Sans"/>
                <a:ea typeface="Gill Sans"/>
                <a:cs typeface="Gill Sans"/>
                <a:sym typeface="Gill Sans"/>
              </a:defRPr>
            </a:pPr>
          </a:p>
          <a:p>
            <a:pPr>
              <a:spcBef>
                <a:spcPts val="0"/>
              </a:spcBef>
              <a:defRPr b="1" sz="2100">
                <a:solidFill>
                  <a:srgbClr val="000000"/>
                </a:solidFill>
                <a:latin typeface="Gill Sans"/>
                <a:ea typeface="Gill Sans"/>
                <a:cs typeface="Gill Sans"/>
                <a:sym typeface="Gill Sans"/>
              </a:defRPr>
            </a:pPr>
            <a:r>
              <a:t>現状に満足せずに</a:t>
            </a:r>
            <a:r>
              <a:rPr>
                <a:solidFill>
                  <a:schemeClr val="accent5">
                    <a:satOff val="-41871"/>
                    <a:lumOff val="-13058"/>
                  </a:schemeClr>
                </a:solidFill>
              </a:rPr>
              <a:t>新しい自分</a:t>
            </a:r>
            <a:r>
              <a:t>を見つけよう！</a:t>
            </a:r>
          </a:p>
        </p:txBody>
      </p:sp>
      <p:pic>
        <p:nvPicPr>
          <p:cNvPr id="317" name="img_steve.jpg" descr="img_steve.jpg"/>
          <p:cNvPicPr>
            <a:picLocks noChangeAspect="1"/>
          </p:cNvPicPr>
          <p:nvPr/>
        </p:nvPicPr>
        <p:blipFill>
          <a:blip r:embed="rId3">
            <a:extLst/>
          </a:blip>
          <a:stretch>
            <a:fillRect/>
          </a:stretch>
        </p:blipFill>
        <p:spPr>
          <a:xfrm>
            <a:off x="8102948" y="4895765"/>
            <a:ext cx="3900742" cy="2600496"/>
          </a:xfrm>
          <a:prstGeom prst="rect">
            <a:avLst/>
          </a:prstGeom>
          <a:ln w="12700">
            <a:miter lim="400000"/>
          </a:ln>
          <a:effectLst>
            <a:outerShdw sx="100000" sy="100000" kx="0" ky="0" algn="b" rotWithShape="0" blurRad="101600" dist="25400" dir="5400000">
              <a:srgbClr val="000000">
                <a:alpha val="75000"/>
              </a:srgbClr>
            </a:outerShdw>
          </a:effectLst>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9" name="四角形" descr="四角形"/>
          <p:cNvPicPr>
            <a:picLocks noChangeAspect="1"/>
          </p:cNvPicPr>
          <p:nvPr/>
        </p:nvPicPr>
        <p:blipFill>
          <a:blip r:embed="rId2">
            <a:extLst/>
          </a:blip>
          <a:stretch>
            <a:fillRect/>
          </a:stretch>
        </p:blipFill>
        <p:spPr>
          <a:xfrm>
            <a:off x="796747" y="3897624"/>
            <a:ext cx="11620028" cy="5507430"/>
          </a:xfrm>
          <a:prstGeom prst="rect">
            <a:avLst/>
          </a:prstGeom>
          <a:ln w="12700">
            <a:miter lim="400000"/>
          </a:ln>
        </p:spPr>
      </p:pic>
      <p:pic>
        <p:nvPicPr>
          <p:cNvPr id="320" name="四角形" descr="四角形"/>
          <p:cNvPicPr>
            <a:picLocks noChangeAspect="1"/>
          </p:cNvPicPr>
          <p:nvPr/>
        </p:nvPicPr>
        <p:blipFill>
          <a:blip r:embed="rId3">
            <a:extLst/>
          </a:blip>
          <a:stretch>
            <a:fillRect/>
          </a:stretch>
        </p:blipFill>
        <p:spPr>
          <a:xfrm>
            <a:off x="838200" y="711200"/>
            <a:ext cx="11430000" cy="2870200"/>
          </a:xfrm>
          <a:prstGeom prst="rect">
            <a:avLst/>
          </a:prstGeom>
          <a:ln w="12700">
            <a:miter lim="400000"/>
          </a:ln>
        </p:spPr>
      </p:pic>
      <p:sp>
        <p:nvSpPr>
          <p:cNvPr id="321" name="なぜセルフプロモーションの内容が…"/>
          <p:cNvSpPr txBox="1"/>
          <p:nvPr>
            <p:ph type="title"/>
          </p:nvPr>
        </p:nvSpPr>
        <p:spPr>
          <a:xfrm>
            <a:off x="1041400" y="800100"/>
            <a:ext cx="10922000" cy="2654300"/>
          </a:xfrm>
          <a:prstGeom prst="rect">
            <a:avLst/>
          </a:prstGeom>
        </p:spPr>
        <p:txBody>
          <a:bodyPr/>
          <a:lstStyle/>
          <a:p>
            <a:pPr>
              <a:defRPr b="1" sz="3600">
                <a:solidFill>
                  <a:srgbClr val="000000"/>
                </a:solidFill>
                <a:latin typeface="Gill Sans"/>
                <a:ea typeface="Gill Sans"/>
                <a:cs typeface="Gill Sans"/>
                <a:sym typeface="Gill Sans"/>
              </a:defRPr>
            </a:pPr>
            <a:r>
              <a:t>知らなかったこと、意識していなかったことに</a:t>
            </a:r>
          </a:p>
          <a:p>
            <a:pPr>
              <a:defRPr b="1" sz="3600">
                <a:solidFill>
                  <a:schemeClr val="accent5">
                    <a:satOff val="-41871"/>
                    <a:lumOff val="-13058"/>
                  </a:schemeClr>
                </a:solidFill>
                <a:latin typeface="Gill Sans"/>
                <a:ea typeface="Gill Sans"/>
                <a:cs typeface="Gill Sans"/>
                <a:sym typeface="Gill Sans"/>
              </a:defRPr>
            </a:pPr>
            <a:r>
              <a:t>気付き</a:t>
            </a:r>
            <a:r>
              <a:rPr>
                <a:solidFill>
                  <a:srgbClr val="000000"/>
                </a:solidFill>
              </a:rPr>
              <a:t>、実践するから</a:t>
            </a:r>
            <a:r>
              <a:t>激変</a:t>
            </a:r>
            <a:r>
              <a:rPr>
                <a:solidFill>
                  <a:srgbClr val="000000"/>
                </a:solidFill>
              </a:rPr>
              <a:t>する</a:t>
            </a:r>
          </a:p>
        </p:txBody>
      </p:sp>
      <p:sp>
        <p:nvSpPr>
          <p:cNvPr id="322" name="スライド番号"/>
          <p:cNvSpPr txBox="1"/>
          <p:nvPr>
            <p:ph type="sldNum" sz="quarter" idx="4294967295"/>
          </p:nvPr>
        </p:nvSpPr>
        <p:spPr>
          <a:xfrm>
            <a:off x="6382051" y="9385300"/>
            <a:ext cx="228500"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3" name="詳しく解説"/>
          <p:cNvSpPr txBox="1"/>
          <p:nvPr/>
        </p:nvSpPr>
        <p:spPr>
          <a:xfrm>
            <a:off x="1068153" y="4338320"/>
            <a:ext cx="11173294" cy="42773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0"/>
              </a:spcBef>
              <a:defRPr b="1" sz="3200">
                <a:solidFill>
                  <a:srgbClr val="000000"/>
                </a:solidFill>
                <a:latin typeface="Gill Sans"/>
                <a:ea typeface="Gill Sans"/>
                <a:cs typeface="Gill Sans"/>
                <a:sym typeface="Gill Sans"/>
              </a:defRPr>
            </a:pPr>
            <a:r>
              <a:t>自分に必要な物は何だ？と本気で考えた時、</a:t>
            </a:r>
            <a:br/>
            <a:r>
              <a:t>今まで景色のように見えていた物が重要なヒントに</a:t>
            </a:r>
            <a:br/>
            <a:r>
              <a:t>見えるようになります。</a:t>
            </a:r>
          </a:p>
          <a:p>
            <a:pPr algn="l">
              <a:spcBef>
                <a:spcPts val="0"/>
              </a:spcBef>
              <a:defRPr b="1" sz="3200">
                <a:solidFill>
                  <a:srgbClr val="000000"/>
                </a:solidFill>
                <a:latin typeface="Gill Sans"/>
                <a:ea typeface="Gill Sans"/>
                <a:cs typeface="Gill Sans"/>
                <a:sym typeface="Gill Sans"/>
              </a:defRPr>
            </a:pPr>
            <a:r>
              <a:t>それが</a:t>
            </a:r>
            <a:r>
              <a:rPr>
                <a:solidFill>
                  <a:schemeClr val="accent1">
                    <a:lumOff val="-9999"/>
                  </a:schemeClr>
                </a:solidFill>
              </a:rPr>
              <a:t>自分を変えるきっかけ</a:t>
            </a:r>
            <a:r>
              <a:t>になる「</a:t>
            </a:r>
            <a:r>
              <a:rPr>
                <a:solidFill>
                  <a:schemeClr val="accent5">
                    <a:satOff val="-41871"/>
                    <a:lumOff val="-13058"/>
                  </a:schemeClr>
                </a:solidFill>
              </a:rPr>
              <a:t>気付き</a:t>
            </a:r>
            <a:r>
              <a:t>」なんです。</a:t>
            </a:r>
          </a:p>
          <a:p>
            <a:pPr algn="l">
              <a:spcBef>
                <a:spcPts val="0"/>
              </a:spcBef>
              <a:defRPr b="1" sz="3200">
                <a:solidFill>
                  <a:srgbClr val="000000"/>
                </a:solidFill>
                <a:latin typeface="Gill Sans"/>
                <a:ea typeface="Gill Sans"/>
                <a:cs typeface="Gill Sans"/>
                <a:sym typeface="Gill Sans"/>
              </a:defRPr>
            </a:pPr>
          </a:p>
          <a:p>
            <a:pPr algn="l">
              <a:spcBef>
                <a:spcPts val="0"/>
              </a:spcBef>
              <a:defRPr b="1" sz="3200">
                <a:solidFill>
                  <a:schemeClr val="accent5">
                    <a:satOff val="-41871"/>
                    <a:lumOff val="-13058"/>
                  </a:schemeClr>
                </a:solidFill>
                <a:latin typeface="Gill Sans"/>
                <a:ea typeface="Gill Sans"/>
                <a:cs typeface="Gill Sans"/>
                <a:sym typeface="Gill Sans"/>
              </a:defRPr>
            </a:pPr>
            <a:r>
              <a:t>モテマインド婚活ライフ</a:t>
            </a:r>
            <a:r>
              <a:rPr>
                <a:solidFill>
                  <a:srgbClr val="000000"/>
                </a:solidFill>
              </a:rPr>
              <a:t>はそこから始めるから</a:t>
            </a:r>
            <a:br>
              <a:rPr>
                <a:solidFill>
                  <a:srgbClr val="000000"/>
                </a:solidFill>
              </a:rPr>
            </a:br>
            <a:r>
              <a:rPr u="sng">
                <a:solidFill>
                  <a:srgbClr val="000000"/>
                </a:solidFill>
              </a:rPr>
              <a:t>今までの人生を</a:t>
            </a:r>
            <a:r>
              <a:rPr u="sng"/>
              <a:t>劇的</a:t>
            </a:r>
            <a:r>
              <a:rPr u="sng">
                <a:solidFill>
                  <a:srgbClr val="000000"/>
                </a:solidFill>
              </a:rPr>
              <a:t>に変えられるんです</a:t>
            </a:r>
            <a:r>
              <a:rPr>
                <a:solidFill>
                  <a:srgbClr val="000000"/>
                </a:solidFill>
              </a:rPr>
              <a:t>。</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5" name="四角形" descr="四角形"/>
          <p:cNvPicPr>
            <a:picLocks noChangeAspect="1"/>
          </p:cNvPicPr>
          <p:nvPr/>
        </p:nvPicPr>
        <p:blipFill>
          <a:blip r:embed="rId2">
            <a:extLst/>
          </a:blip>
          <a:stretch>
            <a:fillRect/>
          </a:stretch>
        </p:blipFill>
        <p:spPr>
          <a:xfrm>
            <a:off x="3289300" y="4483100"/>
            <a:ext cx="9232900" cy="1244600"/>
          </a:xfrm>
          <a:prstGeom prst="rect">
            <a:avLst/>
          </a:prstGeom>
          <a:ln w="12700">
            <a:miter lim="400000"/>
          </a:ln>
        </p:spPr>
      </p:pic>
      <p:pic>
        <p:nvPicPr>
          <p:cNvPr id="326" name="四角形" descr="四角形"/>
          <p:cNvPicPr>
            <a:picLocks noChangeAspect="1"/>
          </p:cNvPicPr>
          <p:nvPr/>
        </p:nvPicPr>
        <p:blipFill>
          <a:blip r:embed="rId3">
            <a:extLst/>
          </a:blip>
          <a:stretch>
            <a:fillRect/>
          </a:stretch>
        </p:blipFill>
        <p:spPr>
          <a:xfrm>
            <a:off x="3289300" y="5499100"/>
            <a:ext cx="7048500" cy="1244600"/>
          </a:xfrm>
          <a:prstGeom prst="rect">
            <a:avLst/>
          </a:prstGeom>
          <a:ln w="12700">
            <a:miter lim="400000"/>
          </a:ln>
        </p:spPr>
      </p:pic>
      <p:pic>
        <p:nvPicPr>
          <p:cNvPr id="327" name="四角形" descr="四角形"/>
          <p:cNvPicPr>
            <a:picLocks noChangeAspect="1"/>
          </p:cNvPicPr>
          <p:nvPr/>
        </p:nvPicPr>
        <p:blipFill>
          <a:blip r:embed="rId3">
            <a:extLst/>
          </a:blip>
          <a:stretch>
            <a:fillRect/>
          </a:stretch>
        </p:blipFill>
        <p:spPr>
          <a:xfrm>
            <a:off x="3289300" y="6515100"/>
            <a:ext cx="7048500" cy="1244600"/>
          </a:xfrm>
          <a:prstGeom prst="rect">
            <a:avLst/>
          </a:prstGeom>
          <a:ln w="12700">
            <a:miter lim="400000"/>
          </a:ln>
        </p:spPr>
      </p:pic>
      <p:pic>
        <p:nvPicPr>
          <p:cNvPr id="328" name="四角形" descr="四角形"/>
          <p:cNvPicPr>
            <a:picLocks noChangeAspect="1"/>
          </p:cNvPicPr>
          <p:nvPr/>
        </p:nvPicPr>
        <p:blipFill>
          <a:blip r:embed="rId3">
            <a:extLst/>
          </a:blip>
          <a:stretch>
            <a:fillRect/>
          </a:stretch>
        </p:blipFill>
        <p:spPr>
          <a:xfrm>
            <a:off x="3289300" y="7531100"/>
            <a:ext cx="7048500" cy="1244600"/>
          </a:xfrm>
          <a:prstGeom prst="rect">
            <a:avLst/>
          </a:prstGeom>
          <a:ln w="12700">
            <a:miter lim="400000"/>
          </a:ln>
        </p:spPr>
      </p:pic>
      <p:pic>
        <p:nvPicPr>
          <p:cNvPr id="329" name="四角形" descr="四角形"/>
          <p:cNvPicPr>
            <a:picLocks noChangeAspect="1"/>
          </p:cNvPicPr>
          <p:nvPr/>
        </p:nvPicPr>
        <p:blipFill>
          <a:blip r:embed="rId4">
            <a:extLst/>
          </a:blip>
          <a:stretch>
            <a:fillRect/>
          </a:stretch>
        </p:blipFill>
        <p:spPr>
          <a:xfrm>
            <a:off x="3289300" y="3467100"/>
            <a:ext cx="9398000" cy="1244600"/>
          </a:xfrm>
          <a:prstGeom prst="rect">
            <a:avLst/>
          </a:prstGeom>
          <a:ln w="12700">
            <a:miter lim="400000"/>
          </a:ln>
        </p:spPr>
      </p:pic>
      <p:pic>
        <p:nvPicPr>
          <p:cNvPr id="330" name="四角形" descr="四角形"/>
          <p:cNvPicPr>
            <a:picLocks noChangeAspect="1"/>
          </p:cNvPicPr>
          <p:nvPr/>
        </p:nvPicPr>
        <p:blipFill>
          <a:blip r:embed="rId5">
            <a:extLst/>
          </a:blip>
          <a:stretch>
            <a:fillRect/>
          </a:stretch>
        </p:blipFill>
        <p:spPr>
          <a:xfrm>
            <a:off x="838200" y="711200"/>
            <a:ext cx="11430000" cy="2552700"/>
          </a:xfrm>
          <a:prstGeom prst="rect">
            <a:avLst/>
          </a:prstGeom>
          <a:ln w="12700">
            <a:miter lim="400000"/>
          </a:ln>
        </p:spPr>
      </p:pic>
      <p:sp>
        <p:nvSpPr>
          <p:cNvPr id="331" name="セルフプロモーションの内容が…"/>
          <p:cNvSpPr txBox="1"/>
          <p:nvPr/>
        </p:nvSpPr>
        <p:spPr>
          <a:xfrm>
            <a:off x="1041400" y="1682750"/>
            <a:ext cx="10922000" cy="60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5000"/>
              </a:lnSpc>
              <a:spcBef>
                <a:spcPts val="0"/>
              </a:spcBef>
              <a:defRPr b="1" sz="4000">
                <a:solidFill>
                  <a:srgbClr val="000000"/>
                </a:solidFill>
                <a:latin typeface="Gill Sans"/>
                <a:ea typeface="Gill Sans"/>
                <a:cs typeface="Gill Sans"/>
                <a:sym typeface="Gill Sans"/>
              </a:defRPr>
            </a:pPr>
            <a:r>
              <a:t>モテマインド婚活ライフは</a:t>
            </a:r>
            <a:r>
              <a:rPr>
                <a:solidFill>
                  <a:schemeClr val="accent5">
                    <a:satOff val="-41871"/>
                    <a:lumOff val="-13058"/>
                  </a:schemeClr>
                </a:solidFill>
              </a:rPr>
              <a:t>理想の未来へ！</a:t>
            </a:r>
          </a:p>
        </p:txBody>
      </p:sp>
      <p:grpSp>
        <p:nvGrpSpPr>
          <p:cNvPr id="334" name="角丸四角形"/>
          <p:cNvGrpSpPr/>
          <p:nvPr/>
        </p:nvGrpSpPr>
        <p:grpSpPr>
          <a:xfrm>
            <a:off x="1143000" y="3568700"/>
            <a:ext cx="2374900" cy="1092200"/>
            <a:chOff x="0" y="0"/>
            <a:chExt cx="2374900" cy="1092200"/>
          </a:xfrm>
        </p:grpSpPr>
        <p:sp>
          <p:nvSpPr>
            <p:cNvPr id="332" name="角丸四角形"/>
            <p:cNvSpPr/>
            <p:nvPr/>
          </p:nvSpPr>
          <p:spPr>
            <a:xfrm>
              <a:off x="101599" y="101599"/>
              <a:ext cx="2159001" cy="749301"/>
            </a:xfrm>
            <a:prstGeom prst="roundRect">
              <a:avLst>
                <a:gd name="adj" fmla="val 25424"/>
              </a:avLst>
            </a:prstGeom>
            <a:blipFill rotWithShape="1">
              <a:blip r:embed="rId6"/>
              <a:srcRect l="0" t="0" r="0" b="0"/>
              <a:tile tx="0" ty="0" sx="100000" sy="100000" flip="none" algn="tl"/>
            </a:blipFill>
            <a:ln w="12700" cap="flat">
              <a:noFill/>
              <a:miter lim="400000"/>
            </a:ln>
            <a:effectLst/>
          </p:spPr>
          <p:txBody>
            <a:bodyPr wrap="square" lIns="50800" tIns="50800" rIns="50800" bIns="50800" numCol="1" anchor="ctr">
              <a:noAutofit/>
            </a:bodyPr>
            <a:lstStyle/>
            <a:p>
              <a:pPr>
                <a:spcBef>
                  <a:spcPts val="0"/>
                </a:spcBef>
                <a:defRPr>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333" name="角丸四角形" descr="角丸四角形"/>
            <p:cNvPicPr>
              <a:picLocks noChangeAspect="1"/>
            </p:cNvPicPr>
            <p:nvPr/>
          </p:nvPicPr>
          <p:blipFill>
            <a:blip r:embed="rId7">
              <a:extLst/>
            </a:blip>
            <a:stretch>
              <a:fillRect/>
            </a:stretch>
          </p:blipFill>
          <p:spPr>
            <a:xfrm>
              <a:off x="0" y="0"/>
              <a:ext cx="2374900" cy="1092200"/>
            </a:xfrm>
            <a:prstGeom prst="rect">
              <a:avLst/>
            </a:prstGeom>
            <a:ln w="12700" cap="flat">
              <a:noFill/>
              <a:miter lim="400000"/>
            </a:ln>
            <a:effectLst/>
          </p:spPr>
        </p:pic>
      </p:grpSp>
      <p:sp>
        <p:nvSpPr>
          <p:cNvPr id="335" name="現実①"/>
          <p:cNvSpPr txBox="1"/>
          <p:nvPr/>
        </p:nvSpPr>
        <p:spPr>
          <a:xfrm>
            <a:off x="1703070" y="3790950"/>
            <a:ext cx="1257301"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latin typeface="Gill Sans"/>
                <a:ea typeface="Gill Sans"/>
                <a:cs typeface="Gill Sans"/>
                <a:sym typeface="Gill Sans"/>
              </a:defRPr>
            </a:lvl1pPr>
          </a:lstStyle>
          <a:p>
            <a:pPr/>
            <a:r>
              <a:t>未来①</a:t>
            </a:r>
          </a:p>
        </p:txBody>
      </p:sp>
      <p:grpSp>
        <p:nvGrpSpPr>
          <p:cNvPr id="338" name="角丸四角形"/>
          <p:cNvGrpSpPr/>
          <p:nvPr/>
        </p:nvGrpSpPr>
        <p:grpSpPr>
          <a:xfrm>
            <a:off x="1155700" y="4584700"/>
            <a:ext cx="2374900" cy="1092200"/>
            <a:chOff x="0" y="0"/>
            <a:chExt cx="2374900" cy="1092200"/>
          </a:xfrm>
        </p:grpSpPr>
        <p:sp>
          <p:nvSpPr>
            <p:cNvPr id="336" name="角丸四角形"/>
            <p:cNvSpPr/>
            <p:nvPr/>
          </p:nvSpPr>
          <p:spPr>
            <a:xfrm>
              <a:off x="101599" y="101599"/>
              <a:ext cx="2159001" cy="749301"/>
            </a:xfrm>
            <a:prstGeom prst="roundRect">
              <a:avLst>
                <a:gd name="adj" fmla="val 25424"/>
              </a:avLst>
            </a:prstGeom>
            <a:blipFill rotWithShape="1">
              <a:blip r:embed="rId6"/>
              <a:srcRect l="0" t="0" r="0" b="0"/>
              <a:tile tx="0" ty="0" sx="100000" sy="100000" flip="none" algn="tl"/>
            </a:blipFill>
            <a:ln w="12700" cap="flat">
              <a:noFill/>
              <a:miter lim="400000"/>
            </a:ln>
            <a:effectLst/>
          </p:spPr>
          <p:txBody>
            <a:bodyPr wrap="square" lIns="50800" tIns="50800" rIns="50800" bIns="50800" numCol="1" anchor="ctr">
              <a:noAutofit/>
            </a:bodyPr>
            <a:lstStyle/>
            <a:p>
              <a:pPr>
                <a:spcBef>
                  <a:spcPts val="0"/>
                </a:spcBef>
                <a:defRPr>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337" name="角丸四角形" descr="角丸四角形"/>
            <p:cNvPicPr>
              <a:picLocks noChangeAspect="1"/>
            </p:cNvPicPr>
            <p:nvPr/>
          </p:nvPicPr>
          <p:blipFill>
            <a:blip r:embed="rId7">
              <a:extLst/>
            </a:blip>
            <a:stretch>
              <a:fillRect/>
            </a:stretch>
          </p:blipFill>
          <p:spPr>
            <a:xfrm>
              <a:off x="0" y="0"/>
              <a:ext cx="2374900" cy="1092200"/>
            </a:xfrm>
            <a:prstGeom prst="rect">
              <a:avLst/>
            </a:prstGeom>
            <a:ln w="12700" cap="flat">
              <a:noFill/>
              <a:miter lim="400000"/>
            </a:ln>
            <a:effectLst/>
          </p:spPr>
        </p:pic>
      </p:grpSp>
      <p:sp>
        <p:nvSpPr>
          <p:cNvPr id="339" name="現実②"/>
          <p:cNvSpPr txBox="1"/>
          <p:nvPr/>
        </p:nvSpPr>
        <p:spPr>
          <a:xfrm>
            <a:off x="1714500" y="4806950"/>
            <a:ext cx="125730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latin typeface="Gill Sans"/>
                <a:ea typeface="Gill Sans"/>
                <a:cs typeface="Gill Sans"/>
                <a:sym typeface="Gill Sans"/>
              </a:defRPr>
            </a:lvl1pPr>
          </a:lstStyle>
          <a:p>
            <a:pPr/>
            <a:r>
              <a:t>未来②</a:t>
            </a:r>
          </a:p>
        </p:txBody>
      </p:sp>
      <p:grpSp>
        <p:nvGrpSpPr>
          <p:cNvPr id="342" name="角丸四角形"/>
          <p:cNvGrpSpPr/>
          <p:nvPr/>
        </p:nvGrpSpPr>
        <p:grpSpPr>
          <a:xfrm>
            <a:off x="1168400" y="5600700"/>
            <a:ext cx="2374900" cy="1092200"/>
            <a:chOff x="0" y="0"/>
            <a:chExt cx="2374900" cy="1092200"/>
          </a:xfrm>
        </p:grpSpPr>
        <p:sp>
          <p:nvSpPr>
            <p:cNvPr id="340" name="角丸四角形"/>
            <p:cNvSpPr/>
            <p:nvPr/>
          </p:nvSpPr>
          <p:spPr>
            <a:xfrm>
              <a:off x="101599" y="101599"/>
              <a:ext cx="2159001" cy="749301"/>
            </a:xfrm>
            <a:prstGeom prst="roundRect">
              <a:avLst>
                <a:gd name="adj" fmla="val 25424"/>
              </a:avLst>
            </a:prstGeom>
            <a:blipFill rotWithShape="1">
              <a:blip r:embed="rId6"/>
              <a:srcRect l="0" t="0" r="0" b="0"/>
              <a:tile tx="0" ty="0" sx="100000" sy="100000" flip="none" algn="tl"/>
            </a:blipFill>
            <a:ln w="12700" cap="flat">
              <a:noFill/>
              <a:miter lim="400000"/>
            </a:ln>
            <a:effectLst/>
          </p:spPr>
          <p:txBody>
            <a:bodyPr wrap="square" lIns="50800" tIns="50800" rIns="50800" bIns="50800" numCol="1" anchor="ctr">
              <a:noAutofit/>
            </a:bodyPr>
            <a:lstStyle/>
            <a:p>
              <a:pPr>
                <a:spcBef>
                  <a:spcPts val="0"/>
                </a:spcBef>
                <a:defRPr>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341" name="角丸四角形" descr="角丸四角形"/>
            <p:cNvPicPr>
              <a:picLocks noChangeAspect="1"/>
            </p:cNvPicPr>
            <p:nvPr/>
          </p:nvPicPr>
          <p:blipFill>
            <a:blip r:embed="rId7">
              <a:extLst/>
            </a:blip>
            <a:stretch>
              <a:fillRect/>
            </a:stretch>
          </p:blipFill>
          <p:spPr>
            <a:xfrm>
              <a:off x="0" y="0"/>
              <a:ext cx="2374900" cy="1092200"/>
            </a:xfrm>
            <a:prstGeom prst="rect">
              <a:avLst/>
            </a:prstGeom>
            <a:ln w="12700" cap="flat">
              <a:noFill/>
              <a:miter lim="400000"/>
            </a:ln>
            <a:effectLst/>
          </p:spPr>
        </p:pic>
      </p:grpSp>
      <p:sp>
        <p:nvSpPr>
          <p:cNvPr id="343" name="現実③"/>
          <p:cNvSpPr txBox="1"/>
          <p:nvPr/>
        </p:nvSpPr>
        <p:spPr>
          <a:xfrm>
            <a:off x="1727200" y="5822950"/>
            <a:ext cx="125730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latin typeface="Gill Sans"/>
                <a:ea typeface="Gill Sans"/>
                <a:cs typeface="Gill Sans"/>
                <a:sym typeface="Gill Sans"/>
              </a:defRPr>
            </a:lvl1pPr>
          </a:lstStyle>
          <a:p>
            <a:pPr/>
            <a:r>
              <a:t>未来③</a:t>
            </a:r>
          </a:p>
        </p:txBody>
      </p:sp>
      <p:grpSp>
        <p:nvGrpSpPr>
          <p:cNvPr id="346" name="角丸四角形"/>
          <p:cNvGrpSpPr/>
          <p:nvPr/>
        </p:nvGrpSpPr>
        <p:grpSpPr>
          <a:xfrm>
            <a:off x="1181100" y="6616700"/>
            <a:ext cx="2374900" cy="1092200"/>
            <a:chOff x="0" y="0"/>
            <a:chExt cx="2374900" cy="1092200"/>
          </a:xfrm>
        </p:grpSpPr>
        <p:sp>
          <p:nvSpPr>
            <p:cNvPr id="344" name="角丸四角形"/>
            <p:cNvSpPr/>
            <p:nvPr/>
          </p:nvSpPr>
          <p:spPr>
            <a:xfrm>
              <a:off x="101599" y="101599"/>
              <a:ext cx="2159001" cy="749301"/>
            </a:xfrm>
            <a:prstGeom prst="roundRect">
              <a:avLst>
                <a:gd name="adj" fmla="val 25424"/>
              </a:avLst>
            </a:prstGeom>
            <a:blipFill rotWithShape="1">
              <a:blip r:embed="rId6"/>
              <a:srcRect l="0" t="0" r="0" b="0"/>
              <a:tile tx="0" ty="0" sx="100000" sy="100000" flip="none" algn="tl"/>
            </a:blipFill>
            <a:ln w="12700" cap="flat">
              <a:noFill/>
              <a:miter lim="400000"/>
            </a:ln>
            <a:effectLst/>
          </p:spPr>
          <p:txBody>
            <a:bodyPr wrap="square" lIns="50800" tIns="50800" rIns="50800" bIns="50800" numCol="1" anchor="ctr">
              <a:noAutofit/>
            </a:bodyPr>
            <a:lstStyle/>
            <a:p>
              <a:pPr>
                <a:spcBef>
                  <a:spcPts val="0"/>
                </a:spcBef>
                <a:defRPr>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345" name="角丸四角形" descr="角丸四角形"/>
            <p:cNvPicPr>
              <a:picLocks noChangeAspect="1"/>
            </p:cNvPicPr>
            <p:nvPr/>
          </p:nvPicPr>
          <p:blipFill>
            <a:blip r:embed="rId7">
              <a:extLst/>
            </a:blip>
            <a:stretch>
              <a:fillRect/>
            </a:stretch>
          </p:blipFill>
          <p:spPr>
            <a:xfrm>
              <a:off x="0" y="0"/>
              <a:ext cx="2374900" cy="1092200"/>
            </a:xfrm>
            <a:prstGeom prst="rect">
              <a:avLst/>
            </a:prstGeom>
            <a:ln w="12700" cap="flat">
              <a:noFill/>
              <a:miter lim="400000"/>
            </a:ln>
            <a:effectLst/>
          </p:spPr>
        </p:pic>
      </p:grpSp>
      <p:sp>
        <p:nvSpPr>
          <p:cNvPr id="347" name="現実④"/>
          <p:cNvSpPr txBox="1"/>
          <p:nvPr/>
        </p:nvSpPr>
        <p:spPr>
          <a:xfrm>
            <a:off x="1739900" y="6838950"/>
            <a:ext cx="125730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latin typeface="Gill Sans"/>
                <a:ea typeface="Gill Sans"/>
                <a:cs typeface="Gill Sans"/>
                <a:sym typeface="Gill Sans"/>
              </a:defRPr>
            </a:lvl1pPr>
          </a:lstStyle>
          <a:p>
            <a:pPr/>
            <a:r>
              <a:t>未来④</a:t>
            </a:r>
          </a:p>
        </p:txBody>
      </p:sp>
      <p:grpSp>
        <p:nvGrpSpPr>
          <p:cNvPr id="350" name="角丸四角形"/>
          <p:cNvGrpSpPr/>
          <p:nvPr/>
        </p:nvGrpSpPr>
        <p:grpSpPr>
          <a:xfrm>
            <a:off x="1193800" y="7632700"/>
            <a:ext cx="2374900" cy="1092200"/>
            <a:chOff x="0" y="0"/>
            <a:chExt cx="2374900" cy="1092200"/>
          </a:xfrm>
        </p:grpSpPr>
        <p:sp>
          <p:nvSpPr>
            <p:cNvPr id="348" name="角丸四角形"/>
            <p:cNvSpPr/>
            <p:nvPr/>
          </p:nvSpPr>
          <p:spPr>
            <a:xfrm>
              <a:off x="101599" y="101599"/>
              <a:ext cx="2159001" cy="749301"/>
            </a:xfrm>
            <a:prstGeom prst="roundRect">
              <a:avLst>
                <a:gd name="adj" fmla="val 25424"/>
              </a:avLst>
            </a:prstGeom>
            <a:blipFill rotWithShape="1">
              <a:blip r:embed="rId6"/>
              <a:srcRect l="0" t="0" r="0" b="0"/>
              <a:tile tx="0" ty="0" sx="100000" sy="100000" flip="none" algn="tl"/>
            </a:blipFill>
            <a:ln w="12700" cap="flat">
              <a:noFill/>
              <a:miter lim="400000"/>
            </a:ln>
            <a:effectLst/>
          </p:spPr>
          <p:txBody>
            <a:bodyPr wrap="square" lIns="50800" tIns="50800" rIns="50800" bIns="50800" numCol="1" anchor="ctr">
              <a:noAutofit/>
            </a:bodyPr>
            <a:lstStyle/>
            <a:p>
              <a:pPr>
                <a:spcBef>
                  <a:spcPts val="0"/>
                </a:spcBef>
                <a:defRPr>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349" name="角丸四角形" descr="角丸四角形"/>
            <p:cNvPicPr>
              <a:picLocks noChangeAspect="1"/>
            </p:cNvPicPr>
            <p:nvPr/>
          </p:nvPicPr>
          <p:blipFill>
            <a:blip r:embed="rId7">
              <a:extLst/>
            </a:blip>
            <a:stretch>
              <a:fillRect/>
            </a:stretch>
          </p:blipFill>
          <p:spPr>
            <a:xfrm>
              <a:off x="0" y="0"/>
              <a:ext cx="2374900" cy="1092200"/>
            </a:xfrm>
            <a:prstGeom prst="rect">
              <a:avLst/>
            </a:prstGeom>
            <a:ln w="12700" cap="flat">
              <a:noFill/>
              <a:miter lim="400000"/>
            </a:ln>
            <a:effectLst/>
          </p:spPr>
        </p:pic>
      </p:grpSp>
      <p:sp>
        <p:nvSpPr>
          <p:cNvPr id="351" name="現実⑤"/>
          <p:cNvSpPr txBox="1"/>
          <p:nvPr/>
        </p:nvSpPr>
        <p:spPr>
          <a:xfrm>
            <a:off x="1752600" y="7854950"/>
            <a:ext cx="125730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latin typeface="Gill Sans"/>
                <a:ea typeface="Gill Sans"/>
                <a:cs typeface="Gill Sans"/>
                <a:sym typeface="Gill Sans"/>
              </a:defRPr>
            </a:lvl1pPr>
          </a:lstStyle>
          <a:p>
            <a:pPr/>
            <a:r>
              <a:t>未来⑤</a:t>
            </a:r>
          </a:p>
        </p:txBody>
      </p:sp>
      <p:sp>
        <p:nvSpPr>
          <p:cNvPr id="352" name="１つ目"/>
          <p:cNvSpPr txBox="1"/>
          <p:nvPr/>
        </p:nvSpPr>
        <p:spPr>
          <a:xfrm>
            <a:off x="3606800" y="3968750"/>
            <a:ext cx="9220200" cy="33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solidFill>
                  <a:srgbClr val="000000"/>
                </a:solidFill>
                <a:latin typeface="Gill Sans"/>
                <a:ea typeface="Gill Sans"/>
                <a:cs typeface="Gill Sans"/>
                <a:sym typeface="Gill Sans"/>
              </a:defRPr>
            </a:pPr>
            <a:r>
              <a:t>繰り返しの毎日が、</a:t>
            </a:r>
            <a:r>
              <a:rPr>
                <a:solidFill>
                  <a:schemeClr val="accent5">
                    <a:satOff val="-41871"/>
                    <a:lumOff val="-13058"/>
                  </a:schemeClr>
                </a:solidFill>
              </a:rPr>
              <a:t>刺激的な未来の一歩</a:t>
            </a:r>
            <a:r>
              <a:t>となる。</a:t>
            </a:r>
          </a:p>
        </p:txBody>
      </p:sp>
      <p:sp>
        <p:nvSpPr>
          <p:cNvPr id="353" name="３つ目"/>
          <p:cNvSpPr txBox="1"/>
          <p:nvPr/>
        </p:nvSpPr>
        <p:spPr>
          <a:xfrm>
            <a:off x="3606800" y="5962650"/>
            <a:ext cx="9220200" cy="33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solidFill>
                  <a:srgbClr val="000000"/>
                </a:solidFill>
                <a:latin typeface="Gill Sans"/>
                <a:ea typeface="Gill Sans"/>
                <a:cs typeface="Gill Sans"/>
                <a:sym typeface="Gill Sans"/>
              </a:defRPr>
            </a:pPr>
            <a:r>
              <a:t>人生でこれから起きることが</a:t>
            </a:r>
            <a:r>
              <a:rPr>
                <a:solidFill>
                  <a:schemeClr val="accent5">
                    <a:satOff val="-41871"/>
                    <a:lumOff val="-13058"/>
                  </a:schemeClr>
                </a:solidFill>
              </a:rPr>
              <a:t>期待</a:t>
            </a:r>
            <a:r>
              <a:t>に変わる。</a:t>
            </a:r>
          </a:p>
        </p:txBody>
      </p:sp>
      <p:sp>
        <p:nvSpPr>
          <p:cNvPr id="354" name="２つ目"/>
          <p:cNvSpPr txBox="1"/>
          <p:nvPr/>
        </p:nvSpPr>
        <p:spPr>
          <a:xfrm>
            <a:off x="3606800" y="4965700"/>
            <a:ext cx="9220200" cy="33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solidFill>
                  <a:srgbClr val="000000"/>
                </a:solidFill>
                <a:latin typeface="Gill Sans"/>
                <a:ea typeface="Gill Sans"/>
                <a:cs typeface="Gill Sans"/>
                <a:sym typeface="Gill Sans"/>
              </a:defRPr>
            </a:pPr>
            <a:r>
              <a:t>自信を持った自分が、</a:t>
            </a:r>
            <a:r>
              <a:rPr>
                <a:solidFill>
                  <a:schemeClr val="accent5">
                    <a:satOff val="-41871"/>
                    <a:lumOff val="-13058"/>
                  </a:schemeClr>
                </a:solidFill>
              </a:rPr>
              <a:t>楽しい人生</a:t>
            </a:r>
            <a:r>
              <a:t>を脚色する。</a:t>
            </a:r>
          </a:p>
        </p:txBody>
      </p:sp>
      <p:sp>
        <p:nvSpPr>
          <p:cNvPr id="355" name="５つ目"/>
          <p:cNvSpPr txBox="1"/>
          <p:nvPr/>
        </p:nvSpPr>
        <p:spPr>
          <a:xfrm>
            <a:off x="3606800" y="6958372"/>
            <a:ext cx="6172200" cy="33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solidFill>
                  <a:schemeClr val="accent5">
                    <a:satOff val="-41871"/>
                    <a:lumOff val="-13058"/>
                  </a:schemeClr>
                </a:solidFill>
                <a:latin typeface="Gill Sans"/>
                <a:ea typeface="Gill Sans"/>
                <a:cs typeface="Gill Sans"/>
                <a:sym typeface="Gill Sans"/>
              </a:defRPr>
            </a:pPr>
            <a:r>
              <a:t>ベストパートナー</a:t>
            </a:r>
            <a:r>
              <a:rPr>
                <a:solidFill>
                  <a:srgbClr val="000000"/>
                </a:solidFill>
              </a:rPr>
              <a:t>に巡り合える。</a:t>
            </a:r>
          </a:p>
        </p:txBody>
      </p:sp>
      <p:sp>
        <p:nvSpPr>
          <p:cNvPr id="356" name="スライド番号"/>
          <p:cNvSpPr txBox="1"/>
          <p:nvPr>
            <p:ph type="sldNum" sz="quarter" idx="4294967295"/>
          </p:nvPr>
        </p:nvSpPr>
        <p:spPr>
          <a:xfrm>
            <a:off x="6382051" y="9385300"/>
            <a:ext cx="228500"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7" name="５つ目"/>
          <p:cNvSpPr txBox="1"/>
          <p:nvPr/>
        </p:nvSpPr>
        <p:spPr>
          <a:xfrm>
            <a:off x="3606800" y="7943850"/>
            <a:ext cx="6172200" cy="33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solidFill>
                  <a:schemeClr val="accent5">
                    <a:satOff val="-41871"/>
                    <a:lumOff val="-13058"/>
                  </a:schemeClr>
                </a:solidFill>
                <a:latin typeface="Gill Sans"/>
                <a:ea typeface="Gill Sans"/>
                <a:cs typeface="Gill Sans"/>
                <a:sym typeface="Gill Sans"/>
              </a:defRPr>
            </a:pPr>
            <a:r>
              <a:t>幸せな人生だった！</a:t>
            </a:r>
            <a:r>
              <a:rPr>
                <a:solidFill>
                  <a:srgbClr val="000000"/>
                </a:solidFill>
              </a:rPr>
              <a:t>と思える人生</a:t>
            </a:r>
          </a:p>
        </p:txBody>
      </p:sp>
      <p:pic>
        <p:nvPicPr>
          <p:cNvPr id="358" name="image22.png" descr="image22.png"/>
          <p:cNvPicPr>
            <a:picLocks noChangeAspect="1"/>
          </p:cNvPicPr>
          <p:nvPr/>
        </p:nvPicPr>
        <p:blipFill>
          <a:blip r:embed="rId8">
            <a:extLst/>
          </a:blip>
          <a:stretch>
            <a:fillRect/>
          </a:stretch>
        </p:blipFill>
        <p:spPr>
          <a:xfrm>
            <a:off x="8380910" y="5667375"/>
            <a:ext cx="4094544" cy="2913097"/>
          </a:xfrm>
          <a:prstGeom prst="rect">
            <a:avLst/>
          </a:prstGeom>
          <a:ln w="12700">
            <a:miter lim="400000"/>
          </a:ln>
          <a:effectLst>
            <a:outerShdw sx="100000" sy="100000" kx="0" ky="0" algn="b" rotWithShape="0" blurRad="101600" dist="25400" dir="5400000">
              <a:srgbClr val="000000">
                <a:alpha val="75000"/>
              </a:srgbClr>
            </a:outerShdw>
          </a:effectLst>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本命商品の商品名"/>
          <p:cNvSpPr txBox="1"/>
          <p:nvPr>
            <p:ph type="ctrTitle"/>
          </p:nvPr>
        </p:nvSpPr>
        <p:spPr>
          <a:prstGeom prst="rect">
            <a:avLst/>
          </a:prstGeom>
        </p:spPr>
        <p:txBody>
          <a:bodyPr/>
          <a:lstStyle>
            <a:lvl1pPr>
              <a:defRPr b="1" sz="6000">
                <a:latin typeface="Gill Sans"/>
                <a:ea typeface="Gill Sans"/>
                <a:cs typeface="Gill Sans"/>
                <a:sym typeface="Gill Sans"/>
              </a:defRPr>
            </a:lvl1pPr>
          </a:lstStyle>
          <a:p>
            <a:pPr/>
            <a:r>
              <a:t>モテマインド婚活ライフ</a:t>
            </a:r>
          </a:p>
        </p:txBody>
      </p:sp>
      <p:sp>
        <p:nvSpPr>
          <p:cNvPr id="361" name="スライド番号"/>
          <p:cNvSpPr txBox="1"/>
          <p:nvPr>
            <p:ph type="sldNum" sz="quarter" idx="4294967295"/>
          </p:nvPr>
        </p:nvSpPr>
        <p:spPr>
          <a:xfrm>
            <a:off x="6382051" y="9385300"/>
            <a:ext cx="228500"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2" name="テキスト"/>
          <p:cNvSpPr txBox="1"/>
          <p:nvPr/>
        </p:nvSpPr>
        <p:spPr>
          <a:xfrm>
            <a:off x="1165776" y="5734182"/>
            <a:ext cx="152401" cy="4241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spcBef>
                <a:spcPts val="0"/>
              </a:spcBef>
              <a:defRPr sz="1200">
                <a:solidFill>
                  <a:srgbClr val="000000"/>
                </a:solidFill>
                <a:latin typeface="Times Roman"/>
                <a:ea typeface="Times Roman"/>
                <a:cs typeface="Times Roman"/>
                <a:sym typeface="Times Roman"/>
              </a:defRPr>
            </a:lvl1pPr>
          </a:lstStyle>
          <a:p>
            <a:pPr/>
            <a:r>
              <a:t> </a:t>
            </a:r>
          </a:p>
        </p:txBody>
      </p:sp>
      <p:sp>
        <p:nvSpPr>
          <p:cNvPr id="363" name="イメージ写真"/>
          <p:cNvSpPr txBox="1"/>
          <p:nvPr/>
        </p:nvSpPr>
        <p:spPr>
          <a:xfrm>
            <a:off x="4352368" y="1548652"/>
            <a:ext cx="4017265"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0"/>
              </a:spcBef>
              <a:defRPr b="1" sz="5200">
                <a:solidFill>
                  <a:srgbClr val="000000"/>
                </a:solidFill>
                <a:latin typeface="Gill Sans"/>
                <a:ea typeface="Gill Sans"/>
                <a:cs typeface="Gill Sans"/>
                <a:sym typeface="Gill Sans"/>
              </a:defRPr>
            </a:lvl1pPr>
          </a:lstStyle>
          <a:p>
            <a:pPr/>
            <a:r>
              <a:t>イメージ写真</a:t>
            </a:r>
          </a:p>
        </p:txBody>
      </p:sp>
      <p:pic>
        <p:nvPicPr>
          <p:cNvPr id="364" name="イメージギャラリー" descr="イメージギャラリー"/>
          <p:cNvPicPr>
            <a:picLocks noChangeAspect="1"/>
          </p:cNvPicPr>
          <p:nvPr/>
        </p:nvPicPr>
        <p:blipFill>
          <a:blip r:embed="rId2">
            <a:extLst/>
          </a:blip>
          <a:srcRect l="0" t="30153" r="0" b="30153"/>
          <a:stretch>
            <a:fillRect/>
          </a:stretch>
        </p:blipFill>
        <p:spPr>
          <a:xfrm>
            <a:off x="1012141" y="604616"/>
            <a:ext cx="11087108" cy="2933706"/>
          </a:xfrm>
          <a:prstGeom prst="rect">
            <a:avLst/>
          </a:prstGeom>
          <a:ln w="12700">
            <a:miter lim="400000"/>
          </a:ln>
        </p:spPr>
      </p:pic>
      <p:pic>
        <p:nvPicPr>
          <p:cNvPr id="365" name="イメージギャラリー" descr="イメージギャラリー"/>
          <p:cNvPicPr>
            <a:picLocks noChangeAspect="1"/>
          </p:cNvPicPr>
          <p:nvPr/>
        </p:nvPicPr>
        <p:blipFill>
          <a:blip r:embed="rId3">
            <a:extLst/>
          </a:blip>
          <a:srcRect l="1216" t="0" r="1214" b="0"/>
          <a:stretch>
            <a:fillRect/>
          </a:stretch>
        </p:blipFill>
        <p:spPr>
          <a:xfrm>
            <a:off x="6595932" y="6727924"/>
            <a:ext cx="2942156" cy="1973277"/>
          </a:xfrm>
          <a:prstGeom prst="rect">
            <a:avLst/>
          </a:prstGeom>
          <a:ln w="12700">
            <a:miter lim="400000"/>
          </a:ln>
        </p:spPr>
      </p:pic>
      <p:pic>
        <p:nvPicPr>
          <p:cNvPr id="366" name="イメージギャラリー" descr="イメージギャラリー"/>
          <p:cNvPicPr>
            <a:picLocks noChangeAspect="1"/>
          </p:cNvPicPr>
          <p:nvPr/>
        </p:nvPicPr>
        <p:blipFill>
          <a:blip r:embed="rId4">
            <a:extLst/>
          </a:blip>
          <a:srcRect l="0" t="5177" r="0" b="5177"/>
          <a:stretch>
            <a:fillRect/>
          </a:stretch>
        </p:blipFill>
        <p:spPr>
          <a:xfrm>
            <a:off x="564231" y="6947641"/>
            <a:ext cx="3066765" cy="1955934"/>
          </a:xfrm>
          <a:prstGeom prst="rect">
            <a:avLst/>
          </a:prstGeom>
          <a:ln w="12700">
            <a:miter lim="400000"/>
          </a:ln>
        </p:spPr>
      </p:pic>
      <p:pic>
        <p:nvPicPr>
          <p:cNvPr id="367" name="イメージギャラリー" descr="イメージギャラリー"/>
          <p:cNvPicPr>
            <a:picLocks noChangeAspect="1"/>
          </p:cNvPicPr>
          <p:nvPr/>
        </p:nvPicPr>
        <p:blipFill>
          <a:blip r:embed="rId5">
            <a:extLst/>
          </a:blip>
          <a:srcRect l="0" t="1371" r="0" b="1370"/>
          <a:stretch>
            <a:fillRect/>
          </a:stretch>
        </p:blipFill>
        <p:spPr>
          <a:xfrm>
            <a:off x="3504960" y="5923053"/>
            <a:ext cx="3167874" cy="2060393"/>
          </a:xfrm>
          <a:prstGeom prst="rect">
            <a:avLst/>
          </a:prstGeom>
          <a:ln w="12700">
            <a:miter lim="400000"/>
          </a:ln>
        </p:spPr>
      </p:pic>
      <p:pic>
        <p:nvPicPr>
          <p:cNvPr id="368" name="イメージギャラリー" descr="イメージギャラリー"/>
          <p:cNvPicPr>
            <a:picLocks noChangeAspect="1"/>
          </p:cNvPicPr>
          <p:nvPr/>
        </p:nvPicPr>
        <p:blipFill>
          <a:blip r:embed="rId6">
            <a:extLst/>
          </a:blip>
          <a:srcRect l="2561" t="0" r="2560" b="0"/>
          <a:stretch>
            <a:fillRect/>
          </a:stretch>
        </p:blipFill>
        <p:spPr>
          <a:xfrm>
            <a:off x="9421213" y="6186387"/>
            <a:ext cx="2942156" cy="2068975"/>
          </a:xfrm>
          <a:prstGeom prst="rect">
            <a:avLst/>
          </a:prstGeom>
          <a:ln w="12700">
            <a:miter lim="400000"/>
          </a:ln>
        </p:spPr>
      </p:pic>
      <p:sp>
        <p:nvSpPr>
          <p:cNvPr id="369" name="本命商品のセルフプロモーション"/>
          <p:cNvSpPr txBox="1"/>
          <p:nvPr/>
        </p:nvSpPr>
        <p:spPr>
          <a:xfrm>
            <a:off x="2394201" y="5141957"/>
            <a:ext cx="8204201" cy="546102"/>
          </a:xfrm>
          <a:prstGeom prst="rect">
            <a:avLst/>
          </a:prstGeom>
          <a:solidFill>
            <a:srgbClr val="C2C3C4">
              <a:alpha val="40000"/>
            </a:srgbClr>
          </a:solidFill>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nSpc>
                <a:spcPct val="90000"/>
              </a:lnSpc>
              <a:spcBef>
                <a:spcPts val="0"/>
              </a:spcBef>
              <a:defRPr b="1" sz="2000">
                <a:solidFill>
                  <a:srgbClr val="000000"/>
                </a:solidFill>
                <a:latin typeface="Gill Sans"/>
                <a:ea typeface="Gill Sans"/>
                <a:cs typeface="Gill Sans"/>
                <a:sym typeface="Gill Sans"/>
              </a:defRPr>
            </a:lvl1pPr>
          </a:lstStyle>
          <a:p>
            <a:pPr/>
            <a:r>
              <a:t>ポジティブマインドを学び、自信に満ち溢れた人生激変プログラム</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1" name="四角形" descr="四角形"/>
          <p:cNvPicPr>
            <a:picLocks noChangeAspect="1"/>
          </p:cNvPicPr>
          <p:nvPr/>
        </p:nvPicPr>
        <p:blipFill>
          <a:blip r:embed="rId2">
            <a:extLst/>
          </a:blip>
          <a:stretch>
            <a:fillRect/>
          </a:stretch>
        </p:blipFill>
        <p:spPr>
          <a:xfrm>
            <a:off x="800100" y="711200"/>
            <a:ext cx="11430000" cy="2552700"/>
          </a:xfrm>
          <a:prstGeom prst="rect">
            <a:avLst/>
          </a:prstGeom>
          <a:ln w="12700">
            <a:miter lim="400000"/>
          </a:ln>
        </p:spPr>
      </p:pic>
      <p:sp>
        <p:nvSpPr>
          <p:cNvPr id="372" name="本命商品がどんな商品なのか？"/>
          <p:cNvSpPr txBox="1"/>
          <p:nvPr/>
        </p:nvSpPr>
        <p:spPr>
          <a:xfrm>
            <a:off x="1041400" y="1225867"/>
            <a:ext cx="10922000" cy="12820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5000"/>
              </a:lnSpc>
              <a:spcBef>
                <a:spcPts val="0"/>
              </a:spcBef>
              <a:defRPr sz="3600">
                <a:solidFill>
                  <a:srgbClr val="000000"/>
                </a:solidFill>
                <a:latin typeface="Gill Sans"/>
                <a:ea typeface="Gill Sans"/>
                <a:cs typeface="Gill Sans"/>
                <a:sym typeface="Gill Sans"/>
              </a:defRPr>
            </a:pPr>
            <a:r>
              <a:t>モテマインド婚活ライフは貴方の本当に</a:t>
            </a:r>
            <a:br/>
            <a:r>
              <a:t>求めているものを</a:t>
            </a:r>
            <a:r>
              <a:rPr>
                <a:solidFill>
                  <a:srgbClr val="FF0000"/>
                </a:solidFill>
              </a:rPr>
              <a:t>手にする</a:t>
            </a:r>
            <a:r>
              <a:t>ことができるプログラム</a:t>
            </a:r>
          </a:p>
        </p:txBody>
      </p:sp>
      <p:grpSp>
        <p:nvGrpSpPr>
          <p:cNvPr id="375" name="「本命商品名」が、 そんなあなたをサポートします！"/>
          <p:cNvGrpSpPr/>
          <p:nvPr/>
        </p:nvGrpSpPr>
        <p:grpSpPr>
          <a:xfrm>
            <a:off x="2058667" y="7416800"/>
            <a:ext cx="8902708" cy="1549400"/>
            <a:chOff x="0" y="0"/>
            <a:chExt cx="8902706" cy="1549400"/>
          </a:xfrm>
        </p:grpSpPr>
        <p:sp>
          <p:nvSpPr>
            <p:cNvPr id="373" name="「本命商品名」が、 そんなあなたをサポートします！"/>
            <p:cNvSpPr/>
            <p:nvPr/>
          </p:nvSpPr>
          <p:spPr>
            <a:xfrm>
              <a:off x="101600" y="146050"/>
              <a:ext cx="8686806" cy="11176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a:solidFill>
                    <a:srgbClr val="000000"/>
                  </a:solidFill>
                  <a:latin typeface="Gill Sans"/>
                  <a:ea typeface="Gill Sans"/>
                  <a:cs typeface="Gill Sans"/>
                  <a:sym typeface="Gill Sans"/>
                </a:defRPr>
              </a:pPr>
              <a:r>
                <a:t>「モテマインド婚活ライフ」が、</a:t>
              </a:r>
              <a:br/>
              <a:r>
                <a:t>最高の貴方</a:t>
              </a:r>
              <a:r>
                <a:rPr>
                  <a:solidFill>
                    <a:srgbClr val="FF2912"/>
                  </a:solidFill>
                </a:rPr>
                <a:t>へ導きます！</a:t>
              </a:r>
            </a:p>
          </p:txBody>
        </p:sp>
        <p:pic>
          <p:nvPicPr>
            <p:cNvPr id="374" name="「本命商品名」が、 そんなあなたをサポートします！" descr="「本命商品名」が、 そんなあなたをサポートします！"/>
            <p:cNvPicPr>
              <a:picLocks noChangeAspect="1"/>
            </p:cNvPicPr>
            <p:nvPr/>
          </p:nvPicPr>
          <p:blipFill>
            <a:blip r:embed="rId3">
              <a:extLst/>
            </a:blip>
            <a:stretch>
              <a:fillRect/>
            </a:stretch>
          </p:blipFill>
          <p:spPr>
            <a:xfrm>
              <a:off x="-1" y="0"/>
              <a:ext cx="8902708" cy="1549400"/>
            </a:xfrm>
            <a:prstGeom prst="rect">
              <a:avLst/>
            </a:prstGeom>
            <a:ln w="12700" cap="flat">
              <a:noFill/>
              <a:miter lim="400000"/>
            </a:ln>
            <a:effectLst/>
          </p:spPr>
        </p:pic>
      </p:grpSp>
      <p:sp>
        <p:nvSpPr>
          <p:cNvPr id="376" name="◯◯なお悩みを持った人を"/>
          <p:cNvSpPr txBox="1"/>
          <p:nvPr/>
        </p:nvSpPr>
        <p:spPr>
          <a:xfrm>
            <a:off x="6424276" y="4260850"/>
            <a:ext cx="5718886" cy="175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3100">
                <a:solidFill>
                  <a:srgbClr val="000000"/>
                </a:solidFill>
                <a:latin typeface="Gill Sans"/>
                <a:ea typeface="Gill Sans"/>
                <a:cs typeface="Gill Sans"/>
                <a:sym typeface="Gill Sans"/>
              </a:defRPr>
            </a:pPr>
            <a:r>
              <a:t>婚活を１年以上続けているのに最高のパートナーを</a:t>
            </a:r>
            <a:br/>
            <a:r>
              <a:t>見つけられていない人を</a:t>
            </a:r>
          </a:p>
        </p:txBody>
      </p:sp>
      <p:sp>
        <p:nvSpPr>
          <p:cNvPr id="377" name="スライド番号"/>
          <p:cNvSpPr txBox="1"/>
          <p:nvPr>
            <p:ph type="sldNum" sz="quarter" idx="4294967295"/>
          </p:nvPr>
        </p:nvSpPr>
        <p:spPr>
          <a:xfrm>
            <a:off x="6382051" y="9385300"/>
            <a:ext cx="228500"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8" name="図プレースホルダー 3" descr="図プレースホルダー 3"/>
          <p:cNvPicPr>
            <a:picLocks noChangeAspect="1"/>
          </p:cNvPicPr>
          <p:nvPr/>
        </p:nvPicPr>
        <p:blipFill>
          <a:blip r:embed="rId4">
            <a:extLst/>
          </a:blip>
          <a:srcRect l="0" t="1845" r="0" b="1845"/>
          <a:stretch>
            <a:fillRect/>
          </a:stretch>
        </p:blipFill>
        <p:spPr>
          <a:xfrm>
            <a:off x="800100" y="3381373"/>
            <a:ext cx="5624513" cy="3616327"/>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0" name="四角形" descr="四角形"/>
          <p:cNvPicPr>
            <a:picLocks noChangeAspect="1"/>
          </p:cNvPicPr>
          <p:nvPr/>
        </p:nvPicPr>
        <p:blipFill>
          <a:blip r:embed="rId2">
            <a:extLst/>
          </a:blip>
          <a:stretch>
            <a:fillRect/>
          </a:stretch>
        </p:blipFill>
        <p:spPr>
          <a:xfrm>
            <a:off x="800100" y="711200"/>
            <a:ext cx="11430000" cy="2273300"/>
          </a:xfrm>
          <a:prstGeom prst="rect">
            <a:avLst/>
          </a:prstGeom>
          <a:ln w="12700">
            <a:miter lim="400000"/>
          </a:ln>
        </p:spPr>
      </p:pic>
      <p:sp>
        <p:nvSpPr>
          <p:cNvPr id="381" name="「本命商品を活用することで…"/>
          <p:cNvSpPr txBox="1"/>
          <p:nvPr/>
        </p:nvSpPr>
        <p:spPr>
          <a:xfrm>
            <a:off x="1041400" y="1186177"/>
            <a:ext cx="10922000" cy="13741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5000"/>
              </a:lnSpc>
              <a:spcBef>
                <a:spcPts val="0"/>
              </a:spcBef>
              <a:defRPr b="1" sz="3600">
                <a:solidFill>
                  <a:srgbClr val="000000"/>
                </a:solidFill>
                <a:latin typeface="Gill Sans"/>
                <a:ea typeface="Gill Sans"/>
                <a:cs typeface="Gill Sans"/>
                <a:sym typeface="Gill Sans"/>
              </a:defRPr>
            </a:pPr>
            <a:r>
              <a:t>「モテマインド婚活ライフ」がもたらす</a:t>
            </a:r>
          </a:p>
          <a:p>
            <a:pPr>
              <a:lnSpc>
                <a:spcPct val="95000"/>
              </a:lnSpc>
              <a:spcBef>
                <a:spcPts val="0"/>
              </a:spcBef>
              <a:defRPr b="1" sz="3600">
                <a:solidFill>
                  <a:srgbClr val="000000"/>
                </a:solidFill>
                <a:latin typeface="Gill Sans"/>
                <a:ea typeface="Gill Sans"/>
                <a:cs typeface="Gill Sans"/>
                <a:sym typeface="Gill Sans"/>
              </a:defRPr>
            </a:pPr>
            <a:r>
              <a:t>未来で待っている</a:t>
            </a:r>
            <a:r>
              <a:rPr sz="4800">
                <a:solidFill>
                  <a:srgbClr val="FF2600"/>
                </a:solidFill>
              </a:rPr>
              <a:t>３</a:t>
            </a:r>
            <a:r>
              <a:t>つの変化</a:t>
            </a:r>
          </a:p>
        </p:txBody>
      </p:sp>
      <p:sp>
        <p:nvSpPr>
          <p:cNvPr id="382" name="スライド番号"/>
          <p:cNvSpPr txBox="1"/>
          <p:nvPr>
            <p:ph type="sldNum" sz="quarter" idx="4294967295"/>
          </p:nvPr>
        </p:nvSpPr>
        <p:spPr>
          <a:xfrm>
            <a:off x="6382051" y="9385300"/>
            <a:ext cx="228500"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85" name="角丸四角形"/>
          <p:cNvGrpSpPr/>
          <p:nvPr/>
        </p:nvGrpSpPr>
        <p:grpSpPr>
          <a:xfrm>
            <a:off x="774700" y="2908300"/>
            <a:ext cx="8432800" cy="2222500"/>
            <a:chOff x="0" y="0"/>
            <a:chExt cx="8432800" cy="2222500"/>
          </a:xfrm>
        </p:grpSpPr>
        <p:sp>
          <p:nvSpPr>
            <p:cNvPr id="383" name="角丸四角形"/>
            <p:cNvSpPr/>
            <p:nvPr/>
          </p:nvSpPr>
          <p:spPr>
            <a:xfrm>
              <a:off x="101599" y="101599"/>
              <a:ext cx="8216901" cy="1879601"/>
            </a:xfrm>
            <a:prstGeom prst="roundRect">
              <a:avLst>
                <a:gd name="adj" fmla="val 10135"/>
              </a:avLst>
            </a:prstGeom>
            <a:solidFill>
              <a:srgbClr val="FFF2D5"/>
            </a:solidFill>
            <a:ln w="12700" cap="flat">
              <a:noFill/>
              <a:miter lim="400000"/>
            </a:ln>
            <a:effectLst/>
          </p:spPr>
          <p:txBody>
            <a:bodyPr wrap="square" lIns="50800" tIns="50800" rIns="50800" bIns="50800" numCol="1" anchor="ctr">
              <a:noAutofit/>
            </a:bodyPr>
            <a:lstStyle/>
            <a:p>
              <a:pPr>
                <a:spcBef>
                  <a:spcPts val="0"/>
                </a:spcBef>
                <a:defRPr>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384" name="角丸四角形" descr="角丸四角形"/>
            <p:cNvPicPr>
              <a:picLocks noChangeAspect="1"/>
            </p:cNvPicPr>
            <p:nvPr/>
          </p:nvPicPr>
          <p:blipFill>
            <a:blip r:embed="rId3">
              <a:extLst/>
            </a:blip>
            <a:stretch>
              <a:fillRect/>
            </a:stretch>
          </p:blipFill>
          <p:spPr>
            <a:xfrm>
              <a:off x="0" y="0"/>
              <a:ext cx="8432800" cy="2222500"/>
            </a:xfrm>
            <a:prstGeom prst="rect">
              <a:avLst/>
            </a:prstGeom>
            <a:ln w="12700" cap="flat">
              <a:noFill/>
              <a:miter lim="400000"/>
            </a:ln>
            <a:effectLst/>
          </p:spPr>
        </p:pic>
      </p:grpSp>
      <p:grpSp>
        <p:nvGrpSpPr>
          <p:cNvPr id="388" name="角丸四角形"/>
          <p:cNvGrpSpPr/>
          <p:nvPr/>
        </p:nvGrpSpPr>
        <p:grpSpPr>
          <a:xfrm>
            <a:off x="774700" y="5054600"/>
            <a:ext cx="8432800" cy="2222500"/>
            <a:chOff x="0" y="0"/>
            <a:chExt cx="8432800" cy="2222500"/>
          </a:xfrm>
        </p:grpSpPr>
        <p:sp>
          <p:nvSpPr>
            <p:cNvPr id="386" name="角丸四角形"/>
            <p:cNvSpPr/>
            <p:nvPr/>
          </p:nvSpPr>
          <p:spPr>
            <a:xfrm>
              <a:off x="101599" y="101599"/>
              <a:ext cx="8216901" cy="1879601"/>
            </a:xfrm>
            <a:prstGeom prst="roundRect">
              <a:avLst>
                <a:gd name="adj" fmla="val 10135"/>
              </a:avLst>
            </a:prstGeom>
            <a:solidFill>
              <a:srgbClr val="FFF2D5"/>
            </a:solidFill>
            <a:ln w="12700" cap="flat">
              <a:noFill/>
              <a:miter lim="400000"/>
            </a:ln>
            <a:effectLst/>
          </p:spPr>
          <p:txBody>
            <a:bodyPr wrap="square" lIns="50800" tIns="50800" rIns="50800" bIns="50800" numCol="1" anchor="ctr">
              <a:noAutofit/>
            </a:bodyPr>
            <a:lstStyle/>
            <a:p>
              <a:pPr>
                <a:spcBef>
                  <a:spcPts val="0"/>
                </a:spcBef>
                <a:defRPr>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387" name="角丸四角形" descr="角丸四角形"/>
            <p:cNvPicPr>
              <a:picLocks noChangeAspect="1"/>
            </p:cNvPicPr>
            <p:nvPr/>
          </p:nvPicPr>
          <p:blipFill>
            <a:blip r:embed="rId3">
              <a:extLst/>
            </a:blip>
            <a:stretch>
              <a:fillRect/>
            </a:stretch>
          </p:blipFill>
          <p:spPr>
            <a:xfrm>
              <a:off x="0" y="0"/>
              <a:ext cx="8432800" cy="2222500"/>
            </a:xfrm>
            <a:prstGeom prst="rect">
              <a:avLst/>
            </a:prstGeom>
            <a:ln w="12700" cap="flat">
              <a:noFill/>
              <a:miter lim="400000"/>
            </a:ln>
            <a:effectLst/>
          </p:spPr>
        </p:pic>
      </p:grpSp>
      <p:grpSp>
        <p:nvGrpSpPr>
          <p:cNvPr id="391" name="角丸四角形"/>
          <p:cNvGrpSpPr/>
          <p:nvPr/>
        </p:nvGrpSpPr>
        <p:grpSpPr>
          <a:xfrm>
            <a:off x="774700" y="7213600"/>
            <a:ext cx="8432800" cy="2222500"/>
            <a:chOff x="0" y="0"/>
            <a:chExt cx="8432800" cy="2222500"/>
          </a:xfrm>
        </p:grpSpPr>
        <p:sp>
          <p:nvSpPr>
            <p:cNvPr id="389" name="角丸四角形"/>
            <p:cNvSpPr/>
            <p:nvPr/>
          </p:nvSpPr>
          <p:spPr>
            <a:xfrm>
              <a:off x="101599" y="101599"/>
              <a:ext cx="8216901" cy="1879601"/>
            </a:xfrm>
            <a:prstGeom prst="roundRect">
              <a:avLst>
                <a:gd name="adj" fmla="val 10135"/>
              </a:avLst>
            </a:prstGeom>
            <a:solidFill>
              <a:srgbClr val="FFF2D5"/>
            </a:solidFill>
            <a:ln w="12700" cap="flat">
              <a:noFill/>
              <a:miter lim="400000"/>
            </a:ln>
            <a:effectLst/>
          </p:spPr>
          <p:txBody>
            <a:bodyPr wrap="square" lIns="50800" tIns="50800" rIns="50800" bIns="50800" numCol="1" anchor="ctr">
              <a:noAutofit/>
            </a:bodyPr>
            <a:lstStyle/>
            <a:p>
              <a:pPr>
                <a:spcBef>
                  <a:spcPts val="0"/>
                </a:spcBef>
                <a:defRPr>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390" name="角丸四角形" descr="角丸四角形"/>
            <p:cNvPicPr>
              <a:picLocks noChangeAspect="1"/>
            </p:cNvPicPr>
            <p:nvPr/>
          </p:nvPicPr>
          <p:blipFill>
            <a:blip r:embed="rId3">
              <a:extLst/>
            </a:blip>
            <a:stretch>
              <a:fillRect/>
            </a:stretch>
          </p:blipFill>
          <p:spPr>
            <a:xfrm>
              <a:off x="0" y="0"/>
              <a:ext cx="8432800" cy="2222500"/>
            </a:xfrm>
            <a:prstGeom prst="rect">
              <a:avLst/>
            </a:prstGeom>
            <a:ln w="12700" cap="flat">
              <a:noFill/>
              <a:miter lim="400000"/>
            </a:ln>
            <a:effectLst/>
          </p:spPr>
        </p:pic>
      </p:grpSp>
      <p:sp>
        <p:nvSpPr>
          <p:cNvPr id="392" name="ビフォアー"/>
          <p:cNvSpPr txBox="1"/>
          <p:nvPr/>
        </p:nvSpPr>
        <p:spPr>
          <a:xfrm>
            <a:off x="1080770" y="3409950"/>
            <a:ext cx="7124701"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600">
                <a:solidFill>
                  <a:srgbClr val="000000"/>
                </a:solidFill>
                <a:latin typeface="Gill Sans"/>
                <a:ea typeface="Gill Sans"/>
                <a:cs typeface="Gill Sans"/>
                <a:sym typeface="Gill Sans"/>
              </a:defRPr>
            </a:lvl1pPr>
          </a:lstStyle>
          <a:p>
            <a:pPr/>
            <a:r>
              <a:t>家族から将来を心配されている貴方</a:t>
            </a:r>
          </a:p>
        </p:txBody>
      </p:sp>
      <p:sp>
        <p:nvSpPr>
          <p:cNvPr id="393" name="ビフォアー"/>
          <p:cNvSpPr txBox="1"/>
          <p:nvPr/>
        </p:nvSpPr>
        <p:spPr>
          <a:xfrm>
            <a:off x="1079500" y="5480050"/>
            <a:ext cx="7124700"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600">
                <a:solidFill>
                  <a:srgbClr val="000000"/>
                </a:solidFill>
                <a:latin typeface="Gill Sans"/>
                <a:ea typeface="Gill Sans"/>
                <a:cs typeface="Gill Sans"/>
                <a:sym typeface="Gill Sans"/>
              </a:defRPr>
            </a:lvl1pPr>
          </a:lstStyle>
          <a:p>
            <a:pPr/>
            <a:r>
              <a:t>いつも新しいことに挑戦することから逃げていた貴方</a:t>
            </a:r>
          </a:p>
        </p:txBody>
      </p:sp>
      <p:sp>
        <p:nvSpPr>
          <p:cNvPr id="394" name="ビフォアー"/>
          <p:cNvSpPr txBox="1"/>
          <p:nvPr/>
        </p:nvSpPr>
        <p:spPr>
          <a:xfrm>
            <a:off x="1079500" y="7626350"/>
            <a:ext cx="7124700"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600">
                <a:solidFill>
                  <a:srgbClr val="000000"/>
                </a:solidFill>
                <a:latin typeface="Gill Sans"/>
                <a:ea typeface="Gill Sans"/>
                <a:cs typeface="Gill Sans"/>
                <a:sym typeface="Gill Sans"/>
              </a:defRPr>
            </a:lvl1pPr>
          </a:lstStyle>
          <a:p>
            <a:pPr/>
            <a:r>
              <a:t>何をするにも一人だった貴方</a:t>
            </a:r>
          </a:p>
        </p:txBody>
      </p:sp>
      <p:pic>
        <p:nvPicPr>
          <p:cNvPr id="395" name="arrow7.png" descr="arrow7.png"/>
          <p:cNvPicPr>
            <a:picLocks noChangeAspect="1"/>
          </p:cNvPicPr>
          <p:nvPr/>
        </p:nvPicPr>
        <p:blipFill>
          <a:blip r:embed="rId4">
            <a:extLst/>
          </a:blip>
          <a:stretch>
            <a:fillRect/>
          </a:stretch>
        </p:blipFill>
        <p:spPr>
          <a:xfrm>
            <a:off x="1003300" y="3695700"/>
            <a:ext cx="1435100" cy="1435100"/>
          </a:xfrm>
          <a:prstGeom prst="rect">
            <a:avLst/>
          </a:prstGeom>
          <a:ln w="12700">
            <a:miter lim="400000"/>
          </a:ln>
        </p:spPr>
      </p:pic>
      <p:pic>
        <p:nvPicPr>
          <p:cNvPr id="396" name="arrow7.png" descr="arrow7.png"/>
          <p:cNvPicPr>
            <a:picLocks noChangeAspect="1"/>
          </p:cNvPicPr>
          <p:nvPr/>
        </p:nvPicPr>
        <p:blipFill>
          <a:blip r:embed="rId4">
            <a:extLst/>
          </a:blip>
          <a:stretch>
            <a:fillRect/>
          </a:stretch>
        </p:blipFill>
        <p:spPr>
          <a:xfrm>
            <a:off x="1054100" y="5778500"/>
            <a:ext cx="1435100" cy="1435100"/>
          </a:xfrm>
          <a:prstGeom prst="rect">
            <a:avLst/>
          </a:prstGeom>
          <a:ln w="12700">
            <a:miter lim="400000"/>
          </a:ln>
        </p:spPr>
      </p:pic>
      <p:pic>
        <p:nvPicPr>
          <p:cNvPr id="397" name="arrow7.png" descr="arrow7.png"/>
          <p:cNvPicPr>
            <a:picLocks noChangeAspect="1"/>
          </p:cNvPicPr>
          <p:nvPr/>
        </p:nvPicPr>
        <p:blipFill>
          <a:blip r:embed="rId4">
            <a:extLst/>
          </a:blip>
          <a:stretch>
            <a:fillRect/>
          </a:stretch>
        </p:blipFill>
        <p:spPr>
          <a:xfrm>
            <a:off x="1054100" y="7937500"/>
            <a:ext cx="1435100" cy="1435100"/>
          </a:xfrm>
          <a:prstGeom prst="rect">
            <a:avLst/>
          </a:prstGeom>
          <a:ln w="12700">
            <a:miter lim="400000"/>
          </a:ln>
        </p:spPr>
      </p:pic>
      <p:pic>
        <p:nvPicPr>
          <p:cNvPr id="398" name="角丸四角形" descr="角丸四角形"/>
          <p:cNvPicPr>
            <a:picLocks noChangeAspect="1"/>
          </p:cNvPicPr>
          <p:nvPr/>
        </p:nvPicPr>
        <p:blipFill>
          <a:blip r:embed="rId5">
            <a:alphaModFix amt="90000"/>
            <a:extLst/>
          </a:blip>
          <a:stretch>
            <a:fillRect/>
          </a:stretch>
        </p:blipFill>
        <p:spPr>
          <a:xfrm>
            <a:off x="2374900" y="3810000"/>
            <a:ext cx="6210300" cy="1168400"/>
          </a:xfrm>
          <a:prstGeom prst="rect">
            <a:avLst/>
          </a:prstGeom>
          <a:ln w="12700">
            <a:miter lim="400000"/>
          </a:ln>
        </p:spPr>
      </p:pic>
      <p:sp>
        <p:nvSpPr>
          <p:cNvPr id="399" name="アフター"/>
          <p:cNvSpPr txBox="1"/>
          <p:nvPr/>
        </p:nvSpPr>
        <p:spPr>
          <a:xfrm>
            <a:off x="2800350" y="3994148"/>
            <a:ext cx="5588000"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1800">
                <a:solidFill>
                  <a:srgbClr val="000000"/>
                </a:solidFill>
                <a:latin typeface="Gill Sans"/>
                <a:ea typeface="Gill Sans"/>
                <a:cs typeface="Gill Sans"/>
                <a:sym typeface="Gill Sans"/>
              </a:defRPr>
            </a:pPr>
            <a:r>
              <a:t>胸を張って将来について報告ができる</a:t>
            </a:r>
            <a:r>
              <a:rPr>
                <a:solidFill>
                  <a:schemeClr val="accent5">
                    <a:satOff val="-41871"/>
                    <a:lumOff val="-13058"/>
                  </a:schemeClr>
                </a:solidFill>
              </a:rPr>
              <a:t>自信に溢れた</a:t>
            </a:r>
            <a:br>
              <a:rPr>
                <a:solidFill>
                  <a:schemeClr val="accent5">
                    <a:satOff val="-41871"/>
                    <a:lumOff val="-13058"/>
                  </a:schemeClr>
                </a:solidFill>
              </a:rPr>
            </a:br>
            <a:r>
              <a:t>貴方になります</a:t>
            </a:r>
          </a:p>
        </p:txBody>
      </p:sp>
      <p:pic>
        <p:nvPicPr>
          <p:cNvPr id="400" name="角丸四角形" descr="角丸四角形"/>
          <p:cNvPicPr>
            <a:picLocks noChangeAspect="1"/>
          </p:cNvPicPr>
          <p:nvPr/>
        </p:nvPicPr>
        <p:blipFill>
          <a:blip r:embed="rId5">
            <a:alphaModFix amt="90000"/>
            <a:extLst/>
          </a:blip>
          <a:stretch>
            <a:fillRect/>
          </a:stretch>
        </p:blipFill>
        <p:spPr>
          <a:xfrm>
            <a:off x="2374900" y="5905500"/>
            <a:ext cx="6210300" cy="1168400"/>
          </a:xfrm>
          <a:prstGeom prst="rect">
            <a:avLst/>
          </a:prstGeom>
          <a:ln w="12700">
            <a:miter lim="400000"/>
          </a:ln>
        </p:spPr>
      </p:pic>
      <p:pic>
        <p:nvPicPr>
          <p:cNvPr id="401" name="角丸四角形" descr="角丸四角形"/>
          <p:cNvPicPr>
            <a:picLocks noChangeAspect="1"/>
          </p:cNvPicPr>
          <p:nvPr/>
        </p:nvPicPr>
        <p:blipFill>
          <a:blip r:embed="rId5">
            <a:alphaModFix amt="90000"/>
            <a:extLst/>
          </a:blip>
          <a:stretch>
            <a:fillRect/>
          </a:stretch>
        </p:blipFill>
        <p:spPr>
          <a:xfrm>
            <a:off x="2374900" y="8039100"/>
            <a:ext cx="6210300" cy="1168400"/>
          </a:xfrm>
          <a:prstGeom prst="rect">
            <a:avLst/>
          </a:prstGeom>
          <a:ln w="12700">
            <a:miter lim="400000"/>
          </a:ln>
        </p:spPr>
      </p:pic>
      <p:sp>
        <p:nvSpPr>
          <p:cNvPr id="402" name="アフター"/>
          <p:cNvSpPr txBox="1"/>
          <p:nvPr/>
        </p:nvSpPr>
        <p:spPr>
          <a:xfrm>
            <a:off x="2833367" y="6153148"/>
            <a:ext cx="5521965"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1800">
                <a:solidFill>
                  <a:srgbClr val="000000"/>
                </a:solidFill>
                <a:latin typeface="Gill Sans"/>
                <a:ea typeface="Gill Sans"/>
                <a:cs typeface="Gill Sans"/>
                <a:sym typeface="Gill Sans"/>
              </a:defRPr>
            </a:pPr>
            <a:r>
              <a:t>常に挑戦できるものを探し続ける</a:t>
            </a:r>
            <a:r>
              <a:rPr>
                <a:solidFill>
                  <a:schemeClr val="accent5">
                    <a:satOff val="-41871"/>
                    <a:lumOff val="-13058"/>
                  </a:schemeClr>
                </a:solidFill>
              </a:rPr>
              <a:t>前向きな</a:t>
            </a:r>
            <a:br>
              <a:rPr>
                <a:solidFill>
                  <a:schemeClr val="accent5">
                    <a:satOff val="-41871"/>
                    <a:lumOff val="-13058"/>
                  </a:schemeClr>
                </a:solidFill>
              </a:rPr>
            </a:br>
            <a:r>
              <a:t>貴方になります。</a:t>
            </a:r>
          </a:p>
        </p:txBody>
      </p:sp>
      <p:sp>
        <p:nvSpPr>
          <p:cNvPr id="403" name="アフター"/>
          <p:cNvSpPr txBox="1"/>
          <p:nvPr/>
        </p:nvSpPr>
        <p:spPr>
          <a:xfrm>
            <a:off x="2800350" y="8308974"/>
            <a:ext cx="5588000"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1800">
                <a:solidFill>
                  <a:srgbClr val="000000"/>
                </a:solidFill>
                <a:latin typeface="Gill Sans"/>
                <a:ea typeface="Gill Sans"/>
                <a:cs typeface="Gill Sans"/>
                <a:sym typeface="Gill Sans"/>
              </a:defRPr>
            </a:pPr>
            <a:r>
              <a:t>人生を共に歩むパートナーが</a:t>
            </a:r>
            <a:r>
              <a:rPr>
                <a:solidFill>
                  <a:srgbClr val="FF0000"/>
                </a:solidFill>
              </a:rPr>
              <a:t>いつも</a:t>
            </a:r>
            <a:r>
              <a:t>貴方の隣にいる</a:t>
            </a:r>
            <a:br/>
            <a:r>
              <a:rPr>
                <a:solidFill>
                  <a:schemeClr val="accent5">
                    <a:satOff val="-41871"/>
                    <a:lumOff val="-13058"/>
                  </a:schemeClr>
                </a:solidFill>
              </a:rPr>
              <a:t>素敵な人生が始まり</a:t>
            </a:r>
            <a:r>
              <a:t>ます。</a:t>
            </a:r>
          </a:p>
        </p:txBody>
      </p:sp>
      <p:pic>
        <p:nvPicPr>
          <p:cNvPr id="404" name="図プレースホルダー 5" descr="図プレースホルダー 5"/>
          <p:cNvPicPr>
            <a:picLocks noChangeAspect="1"/>
          </p:cNvPicPr>
          <p:nvPr/>
        </p:nvPicPr>
        <p:blipFill>
          <a:blip r:embed="rId6">
            <a:extLst/>
          </a:blip>
          <a:srcRect l="7946" t="0" r="7946" b="0"/>
          <a:stretch>
            <a:fillRect/>
          </a:stretch>
        </p:blipFill>
        <p:spPr>
          <a:xfrm>
            <a:off x="9437706" y="5156200"/>
            <a:ext cx="2936877" cy="1917700"/>
          </a:xfrm>
          <a:prstGeom prst="rect">
            <a:avLst/>
          </a:prstGeom>
          <a:ln w="12700">
            <a:miter lim="400000"/>
          </a:ln>
        </p:spPr>
      </p:pic>
      <p:pic>
        <p:nvPicPr>
          <p:cNvPr id="405" name="図 1" descr="図 1"/>
          <p:cNvPicPr>
            <a:picLocks noChangeAspect="1"/>
          </p:cNvPicPr>
          <p:nvPr/>
        </p:nvPicPr>
        <p:blipFill>
          <a:blip r:embed="rId7">
            <a:extLst/>
          </a:blip>
          <a:stretch>
            <a:fillRect/>
          </a:stretch>
        </p:blipFill>
        <p:spPr>
          <a:xfrm>
            <a:off x="9411968" y="2990899"/>
            <a:ext cx="2962614" cy="1885901"/>
          </a:xfrm>
          <a:prstGeom prst="rect">
            <a:avLst/>
          </a:prstGeom>
          <a:ln w="12700">
            <a:miter lim="400000"/>
          </a:ln>
        </p:spPr>
      </p:pic>
      <p:pic>
        <p:nvPicPr>
          <p:cNvPr id="406" name="図 9" descr="図 9"/>
          <p:cNvPicPr>
            <a:picLocks noChangeAspect="1"/>
          </p:cNvPicPr>
          <p:nvPr/>
        </p:nvPicPr>
        <p:blipFill>
          <a:blip r:embed="rId8">
            <a:extLst/>
          </a:blip>
          <a:stretch>
            <a:fillRect/>
          </a:stretch>
        </p:blipFill>
        <p:spPr>
          <a:xfrm>
            <a:off x="9486900" y="7221955"/>
            <a:ext cx="2936875" cy="195791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8" name="四角形" descr="四角形"/>
          <p:cNvPicPr>
            <a:picLocks noChangeAspect="1"/>
          </p:cNvPicPr>
          <p:nvPr/>
        </p:nvPicPr>
        <p:blipFill>
          <a:blip r:embed="rId2">
            <a:extLst/>
          </a:blip>
          <a:stretch>
            <a:fillRect/>
          </a:stretch>
        </p:blipFill>
        <p:spPr>
          <a:xfrm>
            <a:off x="614133" y="431800"/>
            <a:ext cx="11801934" cy="2635766"/>
          </a:xfrm>
          <a:prstGeom prst="rect">
            <a:avLst/>
          </a:prstGeom>
          <a:ln w="12700">
            <a:miter lim="400000"/>
          </a:ln>
        </p:spPr>
      </p:pic>
      <p:sp>
        <p:nvSpPr>
          <p:cNvPr id="409" name="フォーカスメソッドによる“黒字化”×”伝承”…"/>
          <p:cNvSpPr txBox="1"/>
          <p:nvPr/>
        </p:nvSpPr>
        <p:spPr>
          <a:xfrm>
            <a:off x="1146008" y="810897"/>
            <a:ext cx="10897203" cy="19450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5000"/>
              </a:lnSpc>
              <a:spcBef>
                <a:spcPts val="0"/>
              </a:spcBef>
              <a:defRPr b="1" sz="3600">
                <a:solidFill>
                  <a:srgbClr val="000000"/>
                </a:solidFill>
                <a:latin typeface="Gill Sans"/>
                <a:ea typeface="Gill Sans"/>
                <a:cs typeface="Gill Sans"/>
                <a:sym typeface="Gill Sans"/>
              </a:defRPr>
            </a:pPr>
            <a:r>
              <a:t>【主催者の想い】</a:t>
            </a:r>
          </a:p>
          <a:p>
            <a:pPr algn="l">
              <a:lnSpc>
                <a:spcPct val="95000"/>
              </a:lnSpc>
              <a:spcBef>
                <a:spcPts val="0"/>
              </a:spcBef>
              <a:defRPr b="1" sz="3600">
                <a:solidFill>
                  <a:srgbClr val="000000"/>
                </a:solidFill>
                <a:latin typeface="Gill Sans"/>
                <a:ea typeface="Gill Sans"/>
                <a:cs typeface="Gill Sans"/>
                <a:sym typeface="Gill Sans"/>
              </a:defRPr>
            </a:pPr>
            <a:r>
              <a:t>夢があるけど実現するために迷い続けている</a:t>
            </a:r>
            <a:br/>
            <a:r>
              <a:t>人達に</a:t>
            </a:r>
            <a:r>
              <a:rPr>
                <a:solidFill>
                  <a:schemeClr val="accent5">
                    <a:satOff val="-41871"/>
                    <a:lumOff val="-13058"/>
                  </a:schemeClr>
                </a:solidFill>
              </a:rPr>
              <a:t>歓喜を作りたい</a:t>
            </a:r>
            <a:r>
              <a:t>！</a:t>
            </a:r>
          </a:p>
        </p:txBody>
      </p:sp>
      <p:sp>
        <p:nvSpPr>
          <p:cNvPr id="410" name="2015年2月から師の元で丸２年間 100名以上の起業家がフォーカスメソッドを活用し オリジナルビジネスを立ち上げ フランチャイズ化していく様をサポートしながら 最前線で研究し、記録に残してきました。 そんな中で、 セラピストや料理教室でも「独自の市場」で戦えば 個人のビジネスでもフランチャイズ化できるし、 『個人版フランチャイズ』こそがこれからの 主流になることを確信できました。"/>
          <p:cNvSpPr txBox="1"/>
          <p:nvPr/>
        </p:nvSpPr>
        <p:spPr>
          <a:xfrm>
            <a:off x="6072046" y="2971900"/>
            <a:ext cx="6269137" cy="46291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100">
                <a:solidFill>
                  <a:srgbClr val="000000"/>
                </a:solidFill>
                <a:latin typeface="Gill Sans"/>
                <a:ea typeface="Gill Sans"/>
                <a:cs typeface="Gill Sans"/>
                <a:sym typeface="Gill Sans"/>
              </a:defRPr>
            </a:pPr>
            <a:r>
              <a:t>代表の井上は、これまで沢山の「</a:t>
            </a:r>
            <a:r>
              <a:rPr>
                <a:solidFill>
                  <a:schemeClr val="accent1">
                    <a:lumOff val="-9999"/>
                  </a:schemeClr>
                </a:solidFill>
              </a:rPr>
              <a:t>成功者</a:t>
            </a:r>
            <a:r>
              <a:t>」と</a:t>
            </a:r>
            <a:br/>
            <a:r>
              <a:t>いわれる人を作ってきました。</a:t>
            </a:r>
            <a:br/>
            <a:r>
              <a:t>その</a:t>
            </a:r>
            <a:r>
              <a:rPr>
                <a:solidFill>
                  <a:schemeClr val="accent1">
                    <a:lumOff val="-9999"/>
                  </a:schemeClr>
                </a:solidFill>
              </a:rPr>
              <a:t>豊富な経験</a:t>
            </a:r>
            <a:r>
              <a:t>を活かして、あなたにも歓喜という喜びを創りたいということばかり考えている</a:t>
            </a:r>
            <a:r>
              <a:rPr>
                <a:solidFill>
                  <a:schemeClr val="accent5"/>
                </a:solidFill>
              </a:rPr>
              <a:t>熱い男</a:t>
            </a:r>
            <a:r>
              <a:t>なんです。</a:t>
            </a:r>
            <a:br/>
            <a:r>
              <a:t>それは、今まで代表自身が歩んできた</a:t>
            </a:r>
            <a:br/>
            <a:r>
              <a:rPr>
                <a:solidFill>
                  <a:schemeClr val="accent1">
                    <a:lumOff val="-9999"/>
                  </a:schemeClr>
                </a:solidFill>
              </a:rPr>
              <a:t>波乱万丈の人生</a:t>
            </a:r>
            <a:r>
              <a:t>から学び活かすことで、</a:t>
            </a:r>
            <a:br/>
            <a:r>
              <a:t>今悩んでいる人たちの大きな光になることは間違いないです。そしてこの出会いが、</a:t>
            </a:r>
            <a:br/>
            <a:r>
              <a:t>貴方の人生にとっての</a:t>
            </a:r>
            <a:r>
              <a:rPr>
                <a:solidFill>
                  <a:schemeClr val="accent5">
                    <a:satOff val="-41871"/>
                    <a:lumOff val="-13058"/>
                  </a:schemeClr>
                </a:solidFill>
              </a:rPr>
              <a:t>大きなターニングポイント</a:t>
            </a:r>
            <a:r>
              <a:t>となることを確信しています。</a:t>
            </a:r>
          </a:p>
        </p:txBody>
      </p:sp>
      <p:pic>
        <p:nvPicPr>
          <p:cNvPr id="411" name="僕は、”世界基準”のビジネスを2020年までに100個生み出します。 そして、その100個のモデルに賛同してくれる門下生を 1,000人以上増やします。" descr="僕は、”世界基準”のビジネスを2020年までに100個生み出します。 そして、その100個のモデルに賛同してくれる門下生を 1,000人以上増やします。"/>
          <p:cNvPicPr>
            <a:picLocks noChangeAspect="1"/>
          </p:cNvPicPr>
          <p:nvPr/>
        </p:nvPicPr>
        <p:blipFill>
          <a:blip r:embed="rId3">
            <a:extLst/>
          </a:blip>
          <a:stretch>
            <a:fillRect/>
          </a:stretch>
        </p:blipFill>
        <p:spPr>
          <a:xfrm>
            <a:off x="915656" y="7686606"/>
            <a:ext cx="11357907" cy="1703797"/>
          </a:xfrm>
          <a:prstGeom prst="rect">
            <a:avLst/>
          </a:prstGeom>
          <a:ln w="12700">
            <a:miter lim="400000"/>
          </a:ln>
        </p:spPr>
      </p:pic>
      <p:sp>
        <p:nvSpPr>
          <p:cNvPr id="412" name="スライド番号"/>
          <p:cNvSpPr txBox="1"/>
          <p:nvPr>
            <p:ph type="sldNum" sz="quarter" idx="4294967295"/>
          </p:nvPr>
        </p:nvSpPr>
        <p:spPr>
          <a:xfrm>
            <a:off x="6382051" y="9385300"/>
            <a:ext cx="228500"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3" name="主宰者 イメージ写真"/>
          <p:cNvSpPr txBox="1"/>
          <p:nvPr/>
        </p:nvSpPr>
        <p:spPr>
          <a:xfrm>
            <a:off x="1508389" y="3913249"/>
            <a:ext cx="1540384"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0"/>
              </a:spcBef>
              <a:defRPr b="1" sz="1900">
                <a:solidFill>
                  <a:srgbClr val="000000"/>
                </a:solidFill>
                <a:latin typeface="Gill Sans"/>
                <a:ea typeface="Gill Sans"/>
                <a:cs typeface="Gill Sans"/>
                <a:sym typeface="Gill Sans"/>
              </a:defRPr>
            </a:pPr>
            <a:r>
              <a:t>主宰者</a:t>
            </a:r>
            <a:br/>
            <a:r>
              <a:t>イメージ写真</a:t>
            </a:r>
          </a:p>
        </p:txBody>
      </p:sp>
      <p:grpSp>
        <p:nvGrpSpPr>
          <p:cNvPr id="416" name="イメージギャラリー"/>
          <p:cNvGrpSpPr/>
          <p:nvPr/>
        </p:nvGrpSpPr>
        <p:grpSpPr>
          <a:xfrm>
            <a:off x="1144879" y="3679773"/>
            <a:ext cx="4716889" cy="3680447"/>
            <a:chOff x="0" y="0"/>
            <a:chExt cx="4716888" cy="3680445"/>
          </a:xfrm>
        </p:grpSpPr>
        <p:pic>
          <p:nvPicPr>
            <p:cNvPr id="414" name="代表写真1.jpg" descr="代表写真1.jpg"/>
            <p:cNvPicPr>
              <a:picLocks noChangeAspect="1"/>
            </p:cNvPicPr>
            <p:nvPr/>
          </p:nvPicPr>
          <p:blipFill>
            <a:blip r:embed="rId4">
              <a:extLst/>
            </a:blip>
            <a:srcRect l="0" t="18015" r="0" b="2053"/>
            <a:stretch>
              <a:fillRect/>
            </a:stretch>
          </p:blipFill>
          <p:spPr>
            <a:xfrm>
              <a:off x="0" y="0"/>
              <a:ext cx="4716888" cy="3305084"/>
            </a:xfrm>
            <a:prstGeom prst="rect">
              <a:avLst/>
            </a:prstGeom>
            <a:ln w="12700" cap="flat">
              <a:noFill/>
              <a:miter lim="400000"/>
            </a:ln>
            <a:effectLst/>
          </p:spPr>
        </p:pic>
        <p:sp>
          <p:nvSpPr>
            <p:cNvPr id="415" name="代表 井上正巳"/>
            <p:cNvSpPr txBox="1"/>
            <p:nvPr/>
          </p:nvSpPr>
          <p:spPr>
            <a:xfrm>
              <a:off x="0" y="3375646"/>
              <a:ext cx="4716889" cy="304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457200">
                <a:spcBef>
                  <a:spcPts val="0"/>
                </a:spcBef>
                <a:defRPr sz="1200">
                  <a:solidFill>
                    <a:srgbClr val="000000"/>
                  </a:solidFill>
                </a:defRPr>
              </a:lvl1pPr>
            </a:lstStyle>
            <a:p>
              <a:pPr/>
              <a:r>
                <a:t>代表　井上正巳</a:t>
              </a:r>
            </a:p>
          </p:txBody>
        </p:sp>
      </p:grpSp>
      <p:sp>
        <p:nvSpPr>
          <p:cNvPr id="417" name="人生にとって一番大事なものを自分の力で見つけてもらう"/>
          <p:cNvSpPr txBox="1"/>
          <p:nvPr/>
        </p:nvSpPr>
        <p:spPr>
          <a:xfrm>
            <a:off x="1407293" y="8261549"/>
            <a:ext cx="1037463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000000"/>
                </a:solidFill>
                <a:latin typeface="Beirut Regular"/>
                <a:ea typeface="Beirut Regular"/>
                <a:cs typeface="Beirut Regular"/>
                <a:sym typeface="Beirut Regular"/>
              </a:defRPr>
            </a:pPr>
            <a:r>
              <a:t>貴方の人生にとって</a:t>
            </a:r>
            <a:r>
              <a:rPr>
                <a:solidFill>
                  <a:schemeClr val="accent5">
                    <a:satOff val="-41871"/>
                    <a:lumOff val="-13058"/>
                  </a:schemeClr>
                </a:solidFill>
              </a:rPr>
              <a:t>一番大事なもの</a:t>
            </a:r>
            <a:r>
              <a:t>を共に見つけましょう！</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474747"/>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2400"/>
          </a:spcBef>
          <a:spcAft>
            <a:spcPts val="0"/>
          </a:spcAft>
          <a:buClrTx/>
          <a:buSzTx/>
          <a:buFontTx/>
          <a:buNone/>
          <a:tabLst/>
          <a:defRPr b="0" baseline="0" cap="none" i="0" spc="0" strike="noStrike" sz="3000" u="none" kumimoji="0" normalizeH="0">
            <a:ln>
              <a:noFill/>
            </a:ln>
            <a:solidFill>
              <a:srgbClr val="474747"/>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2400"/>
          </a:spcBef>
          <a:spcAft>
            <a:spcPts val="0"/>
          </a:spcAft>
          <a:buClrTx/>
          <a:buSzTx/>
          <a:buFontTx/>
          <a:buNone/>
          <a:tabLst/>
          <a:defRPr b="0" baseline="0" cap="none" i="0" spc="0" strike="noStrike" sz="3000" u="none" kumimoji="0" normalizeH="0">
            <a:ln>
              <a:noFill/>
            </a:ln>
            <a:solidFill>
              <a:srgbClr val="474747"/>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2400"/>
          </a:spcBef>
          <a:spcAft>
            <a:spcPts val="0"/>
          </a:spcAft>
          <a:buClrTx/>
          <a:buSzTx/>
          <a:buFontTx/>
          <a:buNone/>
          <a:tabLst/>
          <a:defRPr b="0" baseline="0" cap="none" i="0" spc="0" strike="noStrike" sz="3000" u="none" kumimoji="0" normalizeH="0">
            <a:ln>
              <a:noFill/>
            </a:ln>
            <a:solidFill>
              <a:srgbClr val="474747"/>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2400"/>
          </a:spcBef>
          <a:spcAft>
            <a:spcPts val="0"/>
          </a:spcAft>
          <a:buClrTx/>
          <a:buSzTx/>
          <a:buFontTx/>
          <a:buNone/>
          <a:tabLst/>
          <a:defRPr b="0" baseline="0" cap="none" i="0" spc="0" strike="noStrike" sz="3000" u="none" kumimoji="0" normalizeH="0">
            <a:ln>
              <a:noFill/>
            </a:ln>
            <a:solidFill>
              <a:srgbClr val="474747"/>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